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4"/>
  </p:sldMasterIdLst>
  <p:notesMasterIdLst>
    <p:notesMasterId r:id="rId14"/>
  </p:notesMasterIdLst>
  <p:sldIdLst>
    <p:sldId id="326" r:id="rId5"/>
    <p:sldId id="331" r:id="rId6"/>
    <p:sldId id="327" r:id="rId7"/>
    <p:sldId id="328" r:id="rId8"/>
    <p:sldId id="329" r:id="rId9"/>
    <p:sldId id="330" r:id="rId10"/>
    <p:sldId id="319" r:id="rId11"/>
    <p:sldId id="323" r:id="rId12"/>
    <p:sldId id="324" r:id="rId1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INISTÈRIEL" id="{0B896E98-F45E-4768-8620-EDDF394BE181}">
          <p14:sldIdLst>
            <p14:sldId id="326"/>
            <p14:sldId id="331"/>
            <p14:sldId id="327"/>
            <p14:sldId id="328"/>
            <p14:sldId id="329"/>
            <p14:sldId id="330"/>
          </p14:sldIdLst>
        </p14:section>
        <p14:section name="MÉTHODOLOGIE" id="{EB03BDE6-D677-4574-A7BF-9721F91BDEB8}">
          <p14:sldIdLst>
            <p14:sldId id="319"/>
            <p14:sldId id="323"/>
            <p14:sldId id="3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49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BD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58"/>
    <p:restoredTop sz="94660"/>
  </p:normalViewPr>
  <p:slideViewPr>
    <p:cSldViewPr showGuides="1">
      <p:cViewPr>
        <p:scale>
          <a:sx n="197" d="100"/>
          <a:sy n="197" d="100"/>
        </p:scale>
        <p:origin x="608" y="720"/>
      </p:cViewPr>
      <p:guideLst>
        <p:guide orient="horz" pos="1620"/>
        <p:guide orient="horz" pos="191"/>
        <p:guide orient="horz" pos="854"/>
        <p:guide orient="horz" pos="821"/>
        <p:guide orient="horz" pos="3049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14/09/2022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20000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2F286BA-A6A3-4641-B982-05130EEBF1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5536" y="100868"/>
            <a:ext cx="4248472" cy="349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346046"/>
            <a:ext cx="8424000" cy="20772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>
                <a:solidFill>
                  <a:srgbClr val="0BBDB5"/>
                </a:solidFill>
              </a:defRPr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6308F312-CBAF-5645-8A46-BD427B4753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0000" y="120770"/>
            <a:ext cx="2166312" cy="178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059582"/>
            <a:ext cx="9144000" cy="4084818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>
                <a:solidFill>
                  <a:srgbClr val="0BBDB5"/>
                </a:solidFill>
              </a:defRPr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>
                <a:solidFill>
                  <a:srgbClr val="0BBDB5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98" y="1836000"/>
            <a:ext cx="8424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>
                <a:solidFill>
                  <a:srgbClr val="0BBDB5"/>
                </a:solidFill>
              </a:defRPr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>
                <a:solidFill>
                  <a:srgbClr val="0BBDB5"/>
                </a:solidFill>
              </a:defRPr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31C697CA-7356-464F-88B7-F6516BFB21B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6087" y="108000"/>
            <a:ext cx="738120" cy="6071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798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rgbClr val="0BBDB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E35E245-C9E9-7D4E-BDAA-A64A56392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615"/>
            <a:ext cx="9144000" cy="51435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80A57AB-D4D8-2A47-94C0-0FE1DE51D890}"/>
              </a:ext>
            </a:extLst>
          </p:cNvPr>
          <p:cNvSpPr txBox="1"/>
          <p:nvPr/>
        </p:nvSpPr>
        <p:spPr>
          <a:xfrm>
            <a:off x="3851920" y="2512516"/>
            <a:ext cx="27363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>
                <a:solidFill>
                  <a:srgbClr val="0BBDB5"/>
                </a:solidFill>
              </a:rPr>
              <a:t>consectetuer</a:t>
            </a:r>
            <a:r>
              <a:rPr lang="fr-FR" dirty="0">
                <a:solidFill>
                  <a:srgbClr val="0BBDB5"/>
                </a:solidFill>
              </a:rPr>
              <a:t> </a:t>
            </a:r>
            <a:r>
              <a:rPr lang="fr-FR" dirty="0" err="1">
                <a:solidFill>
                  <a:srgbClr val="0BBDB5"/>
                </a:solidFill>
              </a:rPr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4296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LA PRÉSENTATION</a:t>
            </a:r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  <a:r>
              <a:rPr lang="fr-FR" dirty="0" err="1"/>
              <a:t>consectetur</a:t>
            </a:r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81515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Sommaire</a:t>
            </a:r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>
              <a:buFont typeface="+mj-lt"/>
              <a:buAutoNum type="arabicPeriod" startAt="2"/>
            </a:pPr>
            <a:r>
              <a:rPr lang="fr-FR" dirty="0">
                <a:solidFill>
                  <a:srgbClr val="0BBDB5"/>
                </a:solidFill>
              </a:rPr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>
              <a:buAutoNum type="arabicPeriod" startAt="2"/>
            </a:pPr>
            <a:r>
              <a:rPr lang="fr-FR" dirty="0">
                <a:solidFill>
                  <a:srgbClr val="0BBDB5"/>
                </a:solidFill>
              </a:rPr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19" name="Espace réservé du texte 1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>
              <a:buFont typeface="+mj-lt"/>
              <a:buAutoNum type="arabicPeriod" startAt="4"/>
            </a:pPr>
            <a:r>
              <a:rPr lang="fr-FR" dirty="0">
                <a:solidFill>
                  <a:srgbClr val="0BBDB5"/>
                </a:solidFill>
              </a:rPr>
              <a:t>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20" name="Espace réservé de la date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9" name="Espace réservé du pied de page 7">
            <a:extLst>
              <a:ext uri="{FF2B5EF4-FFF2-40B4-BE49-F238E27FC236}">
                <a16:creationId xmlns:a16="http://schemas.microsoft.com/office/drawing/2014/main" id="{578EE56C-DC0F-D144-BA58-15C53D946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</p:spTree>
    <p:extLst>
      <p:ext uri="{BB962C8B-B14F-4D97-AF65-F5344CB8AC3E}">
        <p14:creationId xmlns:p14="http://schemas.microsoft.com/office/powerpoint/2010/main" val="275785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0D7F2323-219A-3545-B926-AAC43FD8C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</p:spTree>
    <p:extLst>
      <p:ext uri="{BB962C8B-B14F-4D97-AF65-F5344CB8AC3E}">
        <p14:creationId xmlns:p14="http://schemas.microsoft.com/office/powerpoint/2010/main" val="1109453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page </a:t>
            </a:r>
            <a:br>
              <a:rPr lang="fr-FR" dirty="0"/>
            </a:br>
            <a:r>
              <a:rPr lang="fr-FR" dirty="0"/>
              <a:t>sur 1 ligne ou 2</a:t>
            </a:r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diam </a:t>
            </a:r>
            <a:r>
              <a:rPr lang="fr-FR" dirty="0" err="1"/>
              <a:t>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 Ut </a:t>
            </a:r>
            <a:r>
              <a:rPr lang="fr-FR" dirty="0" err="1"/>
              <a:t>wisi</a:t>
            </a:r>
            <a:r>
              <a:rPr lang="fr-FR" dirty="0"/>
              <a:t> </a:t>
            </a:r>
            <a:r>
              <a:rPr lang="fr-FR" dirty="0" err="1"/>
              <a:t>enim</a:t>
            </a:r>
            <a:r>
              <a:rPr lang="fr-FR" dirty="0"/>
              <a:t> ad </a:t>
            </a:r>
            <a:r>
              <a:rPr lang="fr-FR" dirty="0" err="1"/>
              <a:t>minim</a:t>
            </a:r>
            <a:r>
              <a:rPr lang="fr-FR" dirty="0"/>
              <a:t> </a:t>
            </a:r>
            <a:r>
              <a:rPr lang="fr-FR" dirty="0" err="1"/>
              <a:t>veniam</a:t>
            </a:r>
            <a:r>
              <a:rPr lang="fr-FR" dirty="0"/>
              <a:t>, </a:t>
            </a:r>
            <a:r>
              <a:rPr lang="fr-FR" dirty="0" err="1"/>
              <a:t>quis</a:t>
            </a:r>
            <a:r>
              <a:rPr lang="fr-FR" dirty="0"/>
              <a:t> </a:t>
            </a:r>
            <a:r>
              <a:rPr lang="fr-FR" dirty="0" err="1"/>
              <a:t>nostrud</a:t>
            </a:r>
            <a:r>
              <a:rPr lang="fr-FR" dirty="0"/>
              <a:t> </a:t>
            </a:r>
            <a:r>
              <a:rPr lang="fr-FR" dirty="0" err="1"/>
              <a:t>exerci</a:t>
            </a:r>
            <a:r>
              <a:rPr lang="fr-FR" dirty="0"/>
              <a:t> </a:t>
            </a:r>
            <a:r>
              <a:rPr lang="fr-FR" dirty="0" err="1"/>
              <a:t>tation</a:t>
            </a:r>
            <a:r>
              <a:rPr lang="fr-FR" dirty="0"/>
              <a:t> </a:t>
            </a:r>
            <a:r>
              <a:rPr lang="fr-FR" dirty="0" err="1"/>
              <a:t>ullamcorper</a:t>
            </a:r>
            <a:r>
              <a:rPr lang="fr-FR" dirty="0"/>
              <a:t> </a:t>
            </a:r>
            <a:r>
              <a:rPr lang="fr-FR" dirty="0" err="1"/>
              <a:t>suscipit</a:t>
            </a:r>
            <a:r>
              <a:rPr lang="fr-FR" dirty="0"/>
              <a:t> </a:t>
            </a:r>
            <a:r>
              <a:rPr lang="fr-FR" dirty="0" err="1"/>
              <a:t>lobortis</a:t>
            </a:r>
            <a:r>
              <a:rPr lang="fr-FR" dirty="0"/>
              <a:t> </a:t>
            </a:r>
            <a:r>
              <a:rPr lang="fr-FR" dirty="0" err="1"/>
              <a:t>nisl</a:t>
            </a:r>
            <a:r>
              <a:rPr lang="fr-FR" dirty="0"/>
              <a:t> ut </a:t>
            </a:r>
            <a:r>
              <a:rPr lang="fr-FR" dirty="0" err="1"/>
              <a:t>aliquip</a:t>
            </a:r>
            <a:r>
              <a:rPr lang="fr-FR" dirty="0"/>
              <a:t> ex </a:t>
            </a:r>
            <a:r>
              <a:rPr lang="fr-FR" dirty="0" err="1"/>
              <a:t>ea</a:t>
            </a:r>
            <a:r>
              <a:rPr lang="fr-FR" dirty="0"/>
              <a:t> </a:t>
            </a:r>
            <a:r>
              <a:rPr lang="fr-FR" dirty="0" err="1"/>
              <a:t>commodo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. Duis </a:t>
            </a:r>
            <a:r>
              <a:rPr lang="fr-FR" dirty="0" err="1"/>
              <a:t>autem</a:t>
            </a:r>
            <a:r>
              <a:rPr lang="fr-FR" dirty="0"/>
              <a:t>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eum</a:t>
            </a:r>
            <a:r>
              <a:rPr lang="fr-FR" dirty="0"/>
              <a:t> </a:t>
            </a:r>
            <a:r>
              <a:rPr lang="fr-FR" dirty="0" err="1"/>
              <a:t>iriure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in </a:t>
            </a:r>
            <a:r>
              <a:rPr lang="fr-FR" dirty="0" err="1"/>
              <a:t>hendrerit</a:t>
            </a:r>
            <a:r>
              <a:rPr lang="fr-FR" dirty="0"/>
              <a:t> in </a:t>
            </a:r>
            <a:r>
              <a:rPr lang="fr-FR" dirty="0" err="1"/>
              <a:t>vulputate</a:t>
            </a:r>
            <a:r>
              <a:rPr lang="fr-FR" dirty="0"/>
              <a:t> </a:t>
            </a:r>
            <a:r>
              <a:rPr lang="fr-FR" dirty="0" err="1"/>
              <a:t>velit</a:t>
            </a:r>
            <a:r>
              <a:rPr lang="fr-FR" dirty="0"/>
              <a:t> esse </a:t>
            </a:r>
            <a:r>
              <a:rPr lang="fr-FR" dirty="0" err="1"/>
              <a:t>molestie</a:t>
            </a:r>
            <a:r>
              <a:rPr lang="fr-FR" dirty="0"/>
              <a:t> </a:t>
            </a:r>
            <a:r>
              <a:rPr lang="fr-FR" dirty="0" err="1"/>
              <a:t>consequat</a:t>
            </a:r>
            <a:r>
              <a:rPr lang="fr-FR" dirty="0"/>
              <a:t>, </a:t>
            </a:r>
            <a:r>
              <a:rPr lang="fr-FR" dirty="0" err="1"/>
              <a:t>vel</a:t>
            </a:r>
            <a:r>
              <a:rPr lang="fr-FR" dirty="0"/>
              <a:t> </a:t>
            </a:r>
            <a:r>
              <a:rPr lang="fr-FR" dirty="0" err="1"/>
              <a:t>illum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eu </a:t>
            </a:r>
            <a:r>
              <a:rPr lang="fr-FR" dirty="0" err="1"/>
              <a:t>feugiat</a:t>
            </a:r>
            <a:r>
              <a:rPr lang="fr-FR" dirty="0"/>
              <a:t> </a:t>
            </a:r>
            <a:r>
              <a:rPr lang="fr-FR" dirty="0" err="1"/>
              <a:t>nulla</a:t>
            </a:r>
            <a:r>
              <a:rPr lang="fr-FR" dirty="0"/>
              <a:t> </a:t>
            </a:r>
            <a:r>
              <a:rPr lang="fr-FR" dirty="0" err="1"/>
              <a:t>facilisis</a:t>
            </a:r>
            <a:r>
              <a:rPr lang="fr-FR" dirty="0"/>
              <a:t> </a:t>
            </a:r>
            <a:r>
              <a:rPr lang="fr-FR" dirty="0" err="1"/>
              <a:t>at</a:t>
            </a:r>
            <a:r>
              <a:rPr lang="fr-FR" dirty="0"/>
              <a:t> </a:t>
            </a:r>
            <a:r>
              <a:rPr lang="fr-FR" dirty="0" err="1"/>
              <a:t>vero</a:t>
            </a:r>
            <a:r>
              <a:rPr lang="fr-FR" dirty="0"/>
              <a:t> </a:t>
            </a:r>
            <a:r>
              <a:rPr lang="fr-FR" dirty="0" err="1"/>
              <a:t>eros</a:t>
            </a:r>
            <a:r>
              <a:rPr lang="fr-FR" dirty="0"/>
              <a:t> et </a:t>
            </a:r>
            <a:r>
              <a:rPr lang="fr-FR" dirty="0" err="1"/>
              <a:t>accumsan</a:t>
            </a:r>
            <a:r>
              <a:rPr lang="fr-FR" dirty="0"/>
              <a:t> et </a:t>
            </a:r>
            <a:r>
              <a:rPr lang="fr-FR" dirty="0" err="1"/>
              <a:t>iusto</a:t>
            </a:r>
            <a:r>
              <a:rPr lang="fr-FR" dirty="0"/>
              <a:t> </a:t>
            </a:r>
            <a:r>
              <a:rPr lang="fr-FR" dirty="0" err="1"/>
              <a:t>odio</a:t>
            </a:r>
            <a:r>
              <a:rPr lang="fr-FR" dirty="0"/>
              <a:t> </a:t>
            </a:r>
            <a:r>
              <a:rPr lang="fr-FR" dirty="0" err="1"/>
              <a:t>dignissim</a:t>
            </a:r>
            <a:r>
              <a:rPr lang="fr-FR" dirty="0"/>
              <a:t> qui </a:t>
            </a:r>
            <a:r>
              <a:rPr lang="fr-FR" dirty="0" err="1"/>
              <a:t>blandit</a:t>
            </a:r>
            <a:r>
              <a:rPr lang="fr-FR" dirty="0"/>
              <a:t> </a:t>
            </a:r>
            <a:r>
              <a:rPr lang="fr-FR" dirty="0" err="1"/>
              <a:t>praesent</a:t>
            </a:r>
            <a:r>
              <a:rPr lang="fr-FR" dirty="0"/>
              <a:t> </a:t>
            </a:r>
            <a:r>
              <a:rPr lang="fr-FR" dirty="0" err="1"/>
              <a:t>luptatum</a:t>
            </a:r>
            <a:r>
              <a:rPr lang="fr-FR" dirty="0"/>
              <a:t> </a:t>
            </a:r>
            <a:r>
              <a:rPr lang="fr-FR" dirty="0" err="1"/>
              <a:t>zzril</a:t>
            </a:r>
            <a:r>
              <a:rPr lang="fr-FR" dirty="0"/>
              <a:t> </a:t>
            </a:r>
            <a:r>
              <a:rPr lang="fr-FR" dirty="0" err="1"/>
              <a:t>delenit</a:t>
            </a:r>
            <a:r>
              <a:rPr lang="fr-FR" dirty="0"/>
              <a:t> 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8697D126-4D68-E347-AFCC-80AA617EB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</p:spTree>
    <p:extLst>
      <p:ext uri="{BB962C8B-B14F-4D97-AF65-F5344CB8AC3E}">
        <p14:creationId xmlns:p14="http://schemas.microsoft.com/office/powerpoint/2010/main" val="308264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Titre de la page </a:t>
            </a:r>
            <a:br>
              <a:rPr lang="fr-FR" dirty="0"/>
            </a:br>
            <a:r>
              <a:rPr lang="fr-FR" dirty="0"/>
              <a:t>sur 1 ligne ou 2</a:t>
            </a:r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</a:t>
            </a:r>
            <a:r>
              <a:rPr lang="fr-FR" dirty="0" err="1"/>
              <a:t>diamnonummy</a:t>
            </a:r>
            <a:r>
              <a:rPr lang="fr-FR" dirty="0"/>
              <a:t> </a:t>
            </a:r>
            <a:r>
              <a:rPr lang="fr-FR" dirty="0" err="1"/>
              <a:t>nibh</a:t>
            </a:r>
            <a:r>
              <a:rPr lang="fr-FR" dirty="0"/>
              <a:t> </a:t>
            </a:r>
            <a:r>
              <a:rPr lang="fr-FR" dirty="0" err="1"/>
              <a:t>euismod</a:t>
            </a:r>
            <a:r>
              <a:rPr lang="fr-FR" dirty="0"/>
              <a:t> </a:t>
            </a:r>
            <a:r>
              <a:rPr lang="fr-FR" dirty="0" err="1"/>
              <a:t>tincidunt</a:t>
            </a:r>
            <a:r>
              <a:rPr lang="fr-FR" dirty="0"/>
              <a:t> ut </a:t>
            </a:r>
            <a:r>
              <a:rPr lang="fr-FR" dirty="0" err="1"/>
              <a:t>laoreet</a:t>
            </a:r>
            <a:r>
              <a:rPr lang="fr-FR" dirty="0"/>
              <a:t>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aliquam</a:t>
            </a:r>
            <a:r>
              <a:rPr lang="fr-FR" dirty="0"/>
              <a:t> erat </a:t>
            </a:r>
            <a:r>
              <a:rPr lang="fr-FR" dirty="0" err="1"/>
              <a:t>volutpat</a:t>
            </a:r>
            <a:r>
              <a:rPr lang="fr-FR" dirty="0"/>
              <a:t>.</a:t>
            </a:r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endParaRPr lang="fr-FR" dirty="0"/>
          </a:p>
          <a:p>
            <a:pPr lvl="1"/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Titre de partie</a:t>
            </a:r>
          </a:p>
          <a:p>
            <a:pPr lvl="1"/>
            <a:r>
              <a:rPr lang="fr-FR" dirty="0"/>
              <a:t>Sous-titre de partie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37FC6F1-437D-EC49-BF9D-D6BBB565A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0000" y="4783500"/>
            <a:ext cx="5904000" cy="360000"/>
          </a:xfrm>
        </p:spPr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</p:spTree>
    <p:extLst>
      <p:ext uri="{BB962C8B-B14F-4D97-AF65-F5344CB8AC3E}">
        <p14:creationId xmlns:p14="http://schemas.microsoft.com/office/powerpoint/2010/main" val="2522503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640" y="3831890"/>
            <a:ext cx="4386634" cy="66498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auto">
          <a:xfrm>
            <a:off x="7816196" y="3962341"/>
            <a:ext cx="540000" cy="288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1" i="0" u="none" strike="noStrike" cap="none" normalizeH="0" baseline="0" dirty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  <a:cs typeface="Arial" charset="0"/>
              </a:rPr>
              <a:t>1 &amp; 2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6772484" y="4016341"/>
            <a:ext cx="288000" cy="180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ctr" defTabSz="9953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400" b="1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charset="0"/>
              <a:cs typeface="Arial" charset="0"/>
            </a:endParaRPr>
          </a:p>
        </p:txBody>
      </p:sp>
      <p:cxnSp>
        <p:nvCxnSpPr>
          <p:cNvPr id="16" name="Connecteur droit 15"/>
          <p:cNvCxnSpPr>
            <a:stCxn id="14" idx="1"/>
            <a:endCxn id="15" idx="3"/>
          </p:cNvCxnSpPr>
          <p:nvPr/>
        </p:nvCxnSpPr>
        <p:spPr bwMode="auto">
          <a:xfrm flipH="1">
            <a:off x="7060484" y="4106341"/>
            <a:ext cx="7557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Réduire / Augmenter le niveau de liste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Pour augmenter le niveau de liste :</a:t>
            </a:r>
          </a:p>
          <a:p>
            <a:pPr lvl="2"/>
            <a:r>
              <a:rPr lang="fr-FR" dirty="0"/>
              <a:t>(Ex. : pour passer du texte de niveau 1 au texte de niveau 2 sur la page suivante)</a:t>
            </a:r>
          </a:p>
          <a:p>
            <a:pPr lvl="2"/>
            <a:r>
              <a:rPr lang="fr-FR" dirty="0"/>
              <a:t>Sélectionner le texte de niveau 1 sur la page de texte</a:t>
            </a:r>
          </a:p>
          <a:p>
            <a:pPr lvl="2"/>
            <a:r>
              <a:rPr lang="fr-FR" dirty="0"/>
              <a:t>Menu Accueil / Augmenter le niveau de liste </a:t>
            </a:r>
            <a:r>
              <a:rPr lang="fr-FR" dirty="0">
                <a:solidFill>
                  <a:schemeClr val="bg2"/>
                </a:solidFill>
              </a:rPr>
              <a:t>(2)</a:t>
            </a:r>
          </a:p>
          <a:p>
            <a:pPr lvl="2"/>
            <a:r>
              <a:rPr lang="fr-FR" dirty="0"/>
              <a:t>Cette opération permet de passer au niveau de texte suivant</a:t>
            </a:r>
          </a:p>
          <a:p>
            <a:endParaRPr lang="fr-FR" dirty="0"/>
          </a:p>
          <a:p>
            <a:r>
              <a:rPr lang="fr-FR" dirty="0"/>
              <a:t>Pour réduire le niveau de liste :</a:t>
            </a:r>
          </a:p>
          <a:p>
            <a:pPr lvl="2"/>
            <a:r>
              <a:rPr lang="fr-FR" dirty="0"/>
              <a:t>(Ex. : pour passer du texte niveau 2 au texte niveau 1 sur la page suivante)</a:t>
            </a:r>
          </a:p>
          <a:p>
            <a:pPr lvl="2"/>
            <a:r>
              <a:rPr lang="fr-FR" dirty="0"/>
              <a:t>Sélectionner le texte niveau 2 sur la page de texte</a:t>
            </a:r>
          </a:p>
          <a:p>
            <a:pPr lvl="2"/>
            <a:r>
              <a:rPr lang="fr-FR" dirty="0"/>
              <a:t>Menu Accueil / Réduire le niveau de liste </a:t>
            </a:r>
            <a:r>
              <a:rPr lang="fr-FR" dirty="0">
                <a:solidFill>
                  <a:schemeClr val="bg2"/>
                </a:solidFill>
              </a:rPr>
              <a:t>(1)</a:t>
            </a:r>
          </a:p>
          <a:p>
            <a:pPr lvl="2"/>
            <a:r>
              <a:rPr lang="fr-FR" dirty="0"/>
              <a:t>Cette opération permet de passer au niveau de texte précédent</a:t>
            </a:r>
          </a:p>
        </p:txBody>
      </p:sp>
      <p:sp>
        <p:nvSpPr>
          <p:cNvPr id="27" name="Espace réservé du texte 2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Titre</a:t>
            </a:r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/>
              <a:t>Texte de niveau 1</a:t>
            </a:r>
          </a:p>
          <a:p>
            <a:pPr lvl="1"/>
            <a:r>
              <a:rPr lang="fr-FR"/>
              <a:t>Texte de niveau 2</a:t>
            </a:r>
          </a:p>
          <a:p>
            <a:pPr lvl="2"/>
            <a:r>
              <a:rPr lang="fr-FR"/>
              <a:t>Texte de niveau 3</a:t>
            </a:r>
          </a:p>
          <a:p>
            <a:pPr lvl="3"/>
            <a:r>
              <a:rPr lang="fr-FR"/>
              <a:t>Texte de niveau 4</a:t>
            </a:r>
          </a:p>
          <a:p>
            <a:pPr lvl="4"/>
            <a:r>
              <a:rPr lang="fr-FR"/>
              <a:t>Texte de niveau 5</a:t>
            </a:r>
            <a:endParaRPr lang="fr-FR" dirty="0"/>
          </a:p>
        </p:txBody>
      </p:sp>
      <p:sp>
        <p:nvSpPr>
          <p:cNvPr id="23" name="Espace réservé du texte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/>
              <a:t>Titre de partie</a:t>
            </a:r>
          </a:p>
          <a:p>
            <a:pPr lvl="1"/>
            <a:r>
              <a:rPr lang="fr-FR"/>
              <a:t>Sous-titre de partie</a:t>
            </a:r>
            <a:endParaRPr lang="fr-FR" dirty="0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1818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Copier / coller les textes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fr-FR" dirty="0"/>
              <a:t>À partir d’une ancienne présentation</a:t>
            </a:r>
          </a:p>
          <a:p>
            <a:pPr lvl="2"/>
            <a:r>
              <a:rPr lang="fr-FR" dirty="0"/>
              <a:t>Sélectionner et copier les textes de votre ancienne présentation</a:t>
            </a:r>
          </a:p>
          <a:p>
            <a:pPr lvl="2"/>
            <a:r>
              <a:rPr lang="fr-FR" dirty="0"/>
              <a:t>Sélectionner la zone texte de la nouvelle présentation</a:t>
            </a:r>
          </a:p>
          <a:p>
            <a:pPr lvl="2"/>
            <a:r>
              <a:rPr lang="fr-FR" dirty="0"/>
              <a:t>Cliquer sur « Accueil / Coller (sélectionner la petite flèche sous l’icône Coller) / Collage spécial »</a:t>
            </a:r>
          </a:p>
          <a:p>
            <a:pPr lvl="2"/>
            <a:r>
              <a:rPr lang="fr-FR" dirty="0"/>
              <a:t>Cocher « Coller », « Texte sans mise en forme »  et « OK »</a:t>
            </a:r>
          </a:p>
          <a:p>
            <a:pPr lvl="2"/>
            <a:r>
              <a:rPr lang="fr-FR" dirty="0"/>
              <a:t>Il faut ensuite appliquer les niveaux de texte à l’aide des outils « Réduire / Augmenter le niveau de liste »</a:t>
            </a:r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Méthodologie</a:t>
            </a:r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0BBDB5"/>
                </a:solidFill>
              </a:rPr>
              <a:t>Notre école, </a:t>
            </a:r>
            <a:r>
              <a:rPr lang="fr-FR" dirty="0"/>
              <a:t>faisons-la ensemble</a:t>
            </a: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8855463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́sentation_powerpoint_MENJS_16_9" id="{C14F3CAA-96F0-0646-9A82-BF343D842F40}" vid="{FE2C63DA-B243-8649-A14E-0752911EF15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3AB55E0CC5DA459F57F5A42893F46A005A087D358B12CA4E82A8A8BA9B8A8CF200D3544DBFAD4F664AA25DF68E6D1F0A9E00689F2856DFEDCE40890FDCED81A7DFC9005D57C802836FCB44B44B7372FB2B7972" ma:contentTypeVersion="2" ma:contentTypeDescription="Crée un document." ma:contentTypeScope="" ma:versionID="5a60f89c127121cb1fddd53ae7c254b1">
  <xsd:schema xmlns:xsd="http://www.w3.org/2001/XMLSchema" xmlns:xs="http://www.w3.org/2001/XMLSchema" xmlns:p="http://schemas.microsoft.com/office/2006/metadata/properties" xmlns:ns2="2c7ddd52-0a06-43b1-a35c-dcb15ea2e3f4" targetNamespace="http://schemas.microsoft.com/office/2006/metadata/properties" ma:root="true" ma:fieldsID="d5f738a9b3eb3c0a5db9868b5f12e787" ns2:_="">
    <xsd:import namespace="2c7ddd52-0a06-43b1-a35c-dcb15ea2e3f4"/>
    <xsd:element name="properties">
      <xsd:complexType>
        <xsd:sequence>
          <xsd:element name="documentManagement">
            <xsd:complexType>
              <xsd:all>
                <xsd:element ref="ns2:Description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7ddd52-0a06-43b1-a35c-dcb15ea2e3f4" elementFormDefault="qualified">
    <xsd:import namespace="http://schemas.microsoft.com/office/2006/documentManagement/types"/>
    <xsd:import namespace="http://schemas.microsoft.com/office/infopath/2007/PartnerControls"/>
    <xsd:element name="Description0" ma:index="8" nillable="true" ma:displayName="Description" ma:description="Description du document" ma:internalName="Description0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 ma:readOnly="true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2c7ddd52-0a06-43b1-a35c-dcb15ea2e3f4">Gabarit powerpoint MENJS</Description0>
  </documentManagement>
</p:properties>
</file>

<file path=customXml/itemProps1.xml><?xml version="1.0" encoding="utf-8"?>
<ds:datastoreItem xmlns:ds="http://schemas.openxmlformats.org/officeDocument/2006/customXml" ds:itemID="{4D416C5A-7AEB-4464-B116-D5E8F5627C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72BEA4-A762-4CC8-ADD6-932E44D6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7ddd52-0a06-43b1-a35c-dcb15ea2e3f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4B279A5-87A2-445D-95C3-916EB9C5F0E3}">
  <ds:schemaRefs>
    <ds:schemaRef ds:uri="http://schemas.microsoft.com/office/2006/metadata/properties"/>
    <ds:schemaRef ds:uri="http://schemas.microsoft.com/office/infopath/2007/PartnerControls"/>
    <ds:schemaRef ds:uri="2c7ddd52-0a06-43b1-a35c-dcb15ea2e3f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MINISTÈRIEL</Template>
  <TotalTime>48</TotalTime>
  <Words>742</Words>
  <Application>Microsoft Macintosh PowerPoint</Application>
  <PresentationFormat>Affichage à l'écran (16:9)</PresentationFormat>
  <Paragraphs>93</Paragraphs>
  <Slides>9</Slides>
  <Notes>0</Notes>
  <HiddenSlides>3</HiddenSlides>
  <MMClips>0</MMClips>
  <ScaleCrop>false</ScaleCrop>
  <HeadingPairs>
    <vt:vector size="6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1" baseType="lpstr">
      <vt:lpstr>Arial</vt:lpstr>
      <vt:lpstr>MINISTÈRIEL</vt:lpstr>
      <vt:lpstr>Présentation PowerPoint</vt:lpstr>
      <vt:lpstr>Présentation PowerPoint</vt:lpstr>
      <vt:lpstr>Sommaire</vt:lpstr>
      <vt:lpstr>Titre de partie</vt:lpstr>
      <vt:lpstr>Titre de la page  sur 1 ligne ou 2</vt:lpstr>
      <vt:lpstr>Titre de la page  sur 1 ligne ou 2</vt:lpstr>
      <vt:lpstr>Réduire / Augmenter le niveau de liste</vt:lpstr>
      <vt:lpstr>Titre</vt:lpstr>
      <vt:lpstr>Copier / coller les textes</vt:lpstr>
    </vt:vector>
  </TitlesOfParts>
  <Manager>Client</Manager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>Client</dc:subject>
  <dc:creator>Microsoft Office User</dc:creator>
  <cp:lastModifiedBy>Microsoft Office User</cp:lastModifiedBy>
  <cp:revision>10</cp:revision>
  <dcterms:created xsi:type="dcterms:W3CDTF">2022-09-14T13:04:55Z</dcterms:created>
  <dcterms:modified xsi:type="dcterms:W3CDTF">2022-09-14T13:53:09Z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0x010100873AB55E0CC5DA459F57F5A42893F46A005A087D358B12CA4E82A8A8BA9B8A8CF200D3544DBFAD4F664AA25DF68E6D1F0A9E00689F2856DFEDCE40890FDCED81A7DFC9005D57C802836FCB44B44B7372FB2B7972</vt:lpwstr>
  </property>
</Properties>
</file>