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59" r:id="rId10"/>
    <p:sldId id="258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43" autoAdjust="0"/>
  </p:normalViewPr>
  <p:slideViewPr>
    <p:cSldViewPr snapToGrid="0">
      <p:cViewPr varScale="1">
        <p:scale>
          <a:sx n="55" d="100"/>
          <a:sy n="55" d="100"/>
        </p:scale>
        <p:origin x="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C59-3B98-42E6-9B5D-B09762BB73CF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1590C-ED42-4F3A-8001-FD97445EC5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9362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C59-3B98-42E6-9B5D-B09762BB73CF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1590C-ED42-4F3A-8001-FD97445EC5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9433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C59-3B98-42E6-9B5D-B09762BB73CF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1590C-ED42-4F3A-8001-FD97445EC5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1426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C59-3B98-42E6-9B5D-B09762BB73CF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1590C-ED42-4F3A-8001-FD97445EC5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5000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C59-3B98-42E6-9B5D-B09762BB73CF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1590C-ED42-4F3A-8001-FD97445EC5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5205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C59-3B98-42E6-9B5D-B09762BB73CF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1590C-ED42-4F3A-8001-FD97445EC5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0756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C59-3B98-42E6-9B5D-B09762BB73CF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1590C-ED42-4F3A-8001-FD97445EC5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2624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C59-3B98-42E6-9B5D-B09762BB73CF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1590C-ED42-4F3A-8001-FD97445EC5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0873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C59-3B98-42E6-9B5D-B09762BB73CF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1590C-ED42-4F3A-8001-FD97445EC5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6098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C59-3B98-42E6-9B5D-B09762BB73CF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1590C-ED42-4F3A-8001-FD97445EC5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606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C59-3B98-42E6-9B5D-B09762BB73CF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1590C-ED42-4F3A-8001-FD97445EC5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7421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C1C59-3B98-42E6-9B5D-B09762BB73CF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1590C-ED42-4F3A-8001-FD97445EC5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508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2"/>
          <a:srcRect t="54562"/>
          <a:stretch/>
        </p:blipFill>
        <p:spPr>
          <a:xfrm rot="10800000" flipH="1">
            <a:off x="0" y="3370214"/>
            <a:ext cx="12189881" cy="348778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t="54562"/>
          <a:stretch/>
        </p:blipFill>
        <p:spPr>
          <a:xfrm>
            <a:off x="1" y="-7384"/>
            <a:ext cx="12192001" cy="348778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/>
          <a:srcRect t="15135" b="1818"/>
          <a:stretch/>
        </p:blipFill>
        <p:spPr>
          <a:xfrm rot="10800000">
            <a:off x="-2119" y="3467338"/>
            <a:ext cx="12192000" cy="3390662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-1057" y="2254548"/>
            <a:ext cx="12193057" cy="140220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59" y="3656751"/>
            <a:ext cx="12192000" cy="140510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9941" y="1751751"/>
            <a:ext cx="3810000" cy="3810000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4782124" y="2871921"/>
            <a:ext cx="26256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 smtClean="0">
                <a:solidFill>
                  <a:schemeClr val="bg1"/>
                </a:solidFill>
                <a:latin typeface="LetterOMatic!" panose="020B0603050302020204" pitchFamily="34" charset="0"/>
              </a:rPr>
              <a:t>EPI</a:t>
            </a:r>
            <a:endParaRPr lang="fr-FR" sz="9600" dirty="0">
              <a:solidFill>
                <a:schemeClr val="bg1"/>
              </a:solidFill>
              <a:latin typeface="LetterOMatic!" panose="020B0603050302020204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0" y="-8305"/>
            <a:ext cx="31220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AcmeFont" pitchFamily="2" charset="0"/>
              </a:rPr>
              <a:t>Années : 2021/22</a:t>
            </a:r>
          </a:p>
          <a:p>
            <a:r>
              <a:rPr lang="fr-FR" sz="2400" dirty="0" smtClean="0">
                <a:latin typeface="AcmeFont" pitchFamily="2" charset="0"/>
              </a:rPr>
              <a:t>Classe : 3B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9706" y="3656751"/>
            <a:ext cx="9750461" cy="3810330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215827" y="4776921"/>
            <a:ext cx="77582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b="1" dirty="0" smtClean="0">
                <a:solidFill>
                  <a:schemeClr val="bg2">
                    <a:lumMod val="10000"/>
                  </a:schemeClr>
                </a:solidFill>
                <a:latin typeface="PenultimateLight" pitchFamily="2" charset="0"/>
              </a:rPr>
              <a:t>Le climat</a:t>
            </a:r>
            <a:endParaRPr lang="fr-FR" sz="9600" b="1" dirty="0">
              <a:solidFill>
                <a:schemeClr val="bg2">
                  <a:lumMod val="10000"/>
                </a:schemeClr>
              </a:solidFill>
              <a:latin typeface="PenultimateLight" pitchFamily="2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6094937" y="-92107"/>
            <a:ext cx="62202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fr-FR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</a:t>
            </a:r>
            <a:r>
              <a:rPr lang="fr-FR" sz="4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èg</a:t>
            </a:r>
            <a:r>
              <a:rPr lang="fr-FR" sz="4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fr-FR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fr-FR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fr-FR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fr-FR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fr-FR" sz="4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fr-FR" sz="4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endParaRPr lang="fr-FR" sz="4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32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0" y="0"/>
            <a:ext cx="3030583" cy="7132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Participants</a:t>
            </a:r>
          </a:p>
          <a:p>
            <a:endParaRPr lang="fr-FR" sz="2800" dirty="0"/>
          </a:p>
          <a:p>
            <a:r>
              <a:rPr lang="fr-FR" sz="1550" dirty="0" smtClean="0"/>
              <a:t>BACQUET		   Lenny</a:t>
            </a:r>
            <a:endParaRPr lang="fr-FR" sz="1550" dirty="0"/>
          </a:p>
          <a:p>
            <a:r>
              <a:rPr lang="fr-FR" sz="1550" dirty="0" smtClean="0"/>
              <a:t>BANOS		   Emma</a:t>
            </a:r>
            <a:endParaRPr lang="fr-FR" sz="1550" dirty="0"/>
          </a:p>
          <a:p>
            <a:r>
              <a:rPr lang="fr-FR" sz="1550" dirty="0" smtClean="0"/>
              <a:t>BARRE		   Charlotte</a:t>
            </a:r>
            <a:endParaRPr lang="fr-FR" sz="1550" dirty="0"/>
          </a:p>
          <a:p>
            <a:r>
              <a:rPr lang="fr-FR" sz="1550" dirty="0" smtClean="0"/>
              <a:t>BORDIER		   Manon</a:t>
            </a:r>
            <a:endParaRPr lang="fr-FR" sz="1550" dirty="0"/>
          </a:p>
          <a:p>
            <a:r>
              <a:rPr lang="fr-FR" sz="1550" dirty="0" smtClean="0"/>
              <a:t>BOURNAZEL-FERCHICHI  Eva</a:t>
            </a:r>
            <a:endParaRPr lang="fr-FR" sz="1550" dirty="0"/>
          </a:p>
          <a:p>
            <a:r>
              <a:rPr lang="fr-FR" sz="1550" dirty="0" smtClean="0"/>
              <a:t>BOURZIG		   Léo</a:t>
            </a:r>
            <a:endParaRPr lang="fr-FR" sz="1550" dirty="0"/>
          </a:p>
          <a:p>
            <a:r>
              <a:rPr lang="fr-FR" sz="1550" dirty="0" smtClean="0"/>
              <a:t>CHAUVET		   Lilou</a:t>
            </a:r>
            <a:endParaRPr lang="fr-FR" sz="1550" dirty="0"/>
          </a:p>
          <a:p>
            <a:r>
              <a:rPr lang="fr-FR" sz="1550" dirty="0" smtClean="0"/>
              <a:t>CHENE		   Elisa</a:t>
            </a:r>
            <a:endParaRPr lang="fr-FR" sz="1550" dirty="0"/>
          </a:p>
          <a:p>
            <a:r>
              <a:rPr lang="fr-FR" sz="1550" dirty="0" smtClean="0"/>
              <a:t>CORGERON	   Morgane</a:t>
            </a:r>
            <a:endParaRPr lang="fr-FR" sz="1550" dirty="0"/>
          </a:p>
          <a:p>
            <a:r>
              <a:rPr lang="fr-FR" sz="1550" dirty="0" smtClean="0"/>
              <a:t>DARBO		   Maëva</a:t>
            </a:r>
            <a:endParaRPr lang="fr-FR" sz="1550" dirty="0"/>
          </a:p>
          <a:p>
            <a:r>
              <a:rPr lang="fr-FR" sz="1550" dirty="0" smtClean="0"/>
              <a:t>DELATRE		   Isaac</a:t>
            </a:r>
            <a:endParaRPr lang="fr-FR" sz="1550" dirty="0"/>
          </a:p>
          <a:p>
            <a:r>
              <a:rPr lang="fr-FR" sz="1550" dirty="0" smtClean="0"/>
              <a:t>EVRARD		   Ileana</a:t>
            </a:r>
            <a:endParaRPr lang="fr-FR" sz="1550" dirty="0"/>
          </a:p>
          <a:p>
            <a:r>
              <a:rPr lang="fr-FR" sz="1550" dirty="0" smtClean="0"/>
              <a:t>FUCHE-LALANDE	   Guillaume</a:t>
            </a:r>
            <a:endParaRPr lang="fr-FR" sz="1550" dirty="0"/>
          </a:p>
          <a:p>
            <a:r>
              <a:rPr lang="fr-FR" sz="1550" dirty="0"/>
              <a:t>HUMBERT		</a:t>
            </a:r>
            <a:r>
              <a:rPr lang="fr-FR" sz="1550" dirty="0" smtClean="0"/>
              <a:t>   Maelle</a:t>
            </a:r>
            <a:endParaRPr lang="fr-FR" sz="1550" dirty="0"/>
          </a:p>
          <a:p>
            <a:r>
              <a:rPr lang="fr-FR" sz="1550" dirty="0"/>
              <a:t>LAFONT		</a:t>
            </a:r>
            <a:r>
              <a:rPr lang="fr-FR" sz="1550" dirty="0" smtClean="0"/>
              <a:t>   Axel</a:t>
            </a:r>
            <a:endParaRPr lang="fr-FR" sz="1550" dirty="0"/>
          </a:p>
          <a:p>
            <a:r>
              <a:rPr lang="fr-FR" sz="1550" dirty="0"/>
              <a:t>LAHNECH		</a:t>
            </a:r>
            <a:r>
              <a:rPr lang="fr-FR" sz="1550" dirty="0" smtClean="0"/>
              <a:t>   Maël</a:t>
            </a:r>
            <a:endParaRPr lang="fr-FR" sz="1550" dirty="0"/>
          </a:p>
          <a:p>
            <a:r>
              <a:rPr lang="fr-FR" sz="1550" dirty="0"/>
              <a:t>LECROART 		</a:t>
            </a:r>
            <a:r>
              <a:rPr lang="fr-FR" sz="1550" dirty="0" smtClean="0"/>
              <a:t>   Clara</a:t>
            </a:r>
            <a:endParaRPr lang="fr-FR" sz="1550" dirty="0"/>
          </a:p>
          <a:p>
            <a:r>
              <a:rPr lang="fr-FR" sz="1550" dirty="0"/>
              <a:t>NICAISE 		</a:t>
            </a:r>
            <a:r>
              <a:rPr lang="fr-FR" sz="1550" dirty="0" smtClean="0"/>
              <a:t>   Lenny </a:t>
            </a:r>
            <a:endParaRPr lang="fr-FR" sz="1550" dirty="0"/>
          </a:p>
          <a:p>
            <a:r>
              <a:rPr lang="fr-FR" sz="1550" dirty="0" smtClean="0"/>
              <a:t>PIÉTREMENT</a:t>
            </a:r>
            <a:r>
              <a:rPr lang="fr-FR" sz="1550" dirty="0"/>
              <a:t>	</a:t>
            </a:r>
            <a:r>
              <a:rPr lang="fr-FR" sz="1550" dirty="0" smtClean="0"/>
              <a:t>   Mathéo</a:t>
            </a:r>
            <a:endParaRPr lang="fr-FR" sz="1550" dirty="0"/>
          </a:p>
          <a:p>
            <a:r>
              <a:rPr lang="fr-FR" sz="1550" dirty="0"/>
              <a:t>PINGUET		</a:t>
            </a:r>
            <a:r>
              <a:rPr lang="fr-FR" sz="1550" dirty="0" smtClean="0"/>
              <a:t>   Léa</a:t>
            </a:r>
            <a:endParaRPr lang="fr-FR" sz="1550" dirty="0"/>
          </a:p>
          <a:p>
            <a:r>
              <a:rPr lang="fr-FR" sz="1550" dirty="0"/>
              <a:t>PITOUS 		</a:t>
            </a:r>
            <a:r>
              <a:rPr lang="fr-FR" sz="1550" dirty="0" smtClean="0"/>
              <a:t>   Gabin</a:t>
            </a:r>
            <a:endParaRPr lang="fr-FR" sz="1550" dirty="0"/>
          </a:p>
          <a:p>
            <a:r>
              <a:rPr lang="fr-FR" sz="1550" dirty="0" smtClean="0"/>
              <a:t>POUETRE-SEZILLE</a:t>
            </a:r>
            <a:r>
              <a:rPr lang="fr-FR" sz="1550" dirty="0"/>
              <a:t>	</a:t>
            </a:r>
            <a:r>
              <a:rPr lang="fr-FR" sz="1550" dirty="0" smtClean="0"/>
              <a:t>   Quentin</a:t>
            </a:r>
            <a:endParaRPr lang="fr-FR" sz="1550" dirty="0"/>
          </a:p>
          <a:p>
            <a:r>
              <a:rPr lang="fr-FR" sz="1550" dirty="0"/>
              <a:t>PRAT 		</a:t>
            </a:r>
            <a:r>
              <a:rPr lang="fr-FR" sz="1550" dirty="0" smtClean="0"/>
              <a:t>   Samuel</a:t>
            </a:r>
            <a:endParaRPr lang="fr-FR" sz="1550" dirty="0"/>
          </a:p>
          <a:p>
            <a:r>
              <a:rPr lang="fr-FR" sz="1550" dirty="0"/>
              <a:t>ROUSSEL 		</a:t>
            </a:r>
            <a:r>
              <a:rPr lang="fr-FR" sz="1550" dirty="0" smtClean="0"/>
              <a:t>   Aurore</a:t>
            </a:r>
            <a:endParaRPr lang="fr-FR" sz="1550" dirty="0"/>
          </a:p>
          <a:p>
            <a:r>
              <a:rPr lang="fr-FR" sz="1550" dirty="0" smtClean="0"/>
              <a:t>SZAKVARY-DOSSOU</a:t>
            </a:r>
            <a:r>
              <a:rPr lang="fr-FR" sz="1550" dirty="0"/>
              <a:t>	</a:t>
            </a:r>
            <a:r>
              <a:rPr lang="fr-FR" sz="1550" dirty="0" smtClean="0"/>
              <a:t>   Lorys</a:t>
            </a:r>
            <a:endParaRPr lang="fr-FR" sz="1550" dirty="0"/>
          </a:p>
          <a:p>
            <a:endParaRPr lang="fr-FR" sz="1400" dirty="0"/>
          </a:p>
        </p:txBody>
      </p:sp>
      <p:sp>
        <p:nvSpPr>
          <p:cNvPr id="7" name="ZoneTexte 6"/>
          <p:cNvSpPr txBox="1"/>
          <p:nvPr/>
        </p:nvSpPr>
        <p:spPr>
          <a:xfrm>
            <a:off x="3148149" y="0"/>
            <a:ext cx="1724297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Adultes</a:t>
            </a:r>
          </a:p>
          <a:p>
            <a:endParaRPr lang="fr-FR" sz="2800" dirty="0" smtClean="0"/>
          </a:p>
          <a:p>
            <a:r>
              <a:rPr lang="fr-FR" sz="1550" dirty="0" smtClean="0"/>
              <a:t>Mme 	Chanut</a:t>
            </a:r>
          </a:p>
          <a:p>
            <a:r>
              <a:rPr lang="fr-FR" sz="1550" dirty="0" smtClean="0"/>
              <a:t>Mme 	Richard</a:t>
            </a:r>
          </a:p>
          <a:p>
            <a:r>
              <a:rPr lang="fr-FR" sz="1550" dirty="0" smtClean="0"/>
              <a:t>Mme 	Sastre</a:t>
            </a:r>
          </a:p>
          <a:p>
            <a:r>
              <a:rPr lang="fr-FR" sz="1550" dirty="0" smtClean="0"/>
              <a:t>Mr	Habran</a:t>
            </a:r>
            <a:endParaRPr lang="fr-FR" sz="1550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2"/>
          <a:srcRect b="40219"/>
          <a:stretch/>
        </p:blipFill>
        <p:spPr>
          <a:xfrm rot="16200000">
            <a:off x="2815084" y="2841211"/>
            <a:ext cx="4741739" cy="329184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2"/>
          <a:srcRect t="42779"/>
          <a:stretch/>
        </p:blipFill>
        <p:spPr>
          <a:xfrm rot="16200000">
            <a:off x="7930562" y="2911694"/>
            <a:ext cx="4741739" cy="3150874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2"/>
          <a:srcRect t="25146" b="40219"/>
          <a:stretch/>
        </p:blipFill>
        <p:spPr>
          <a:xfrm rot="16200000">
            <a:off x="5401534" y="3533540"/>
            <a:ext cx="4741739" cy="1907181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467700">
            <a:off x="9510668" y="-278134"/>
            <a:ext cx="2709488" cy="2464482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5075676" y="0"/>
            <a:ext cx="2892667" cy="1669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Diaporama</a:t>
            </a:r>
          </a:p>
          <a:p>
            <a:endParaRPr lang="fr-FR" sz="2800" dirty="0" smtClean="0"/>
          </a:p>
          <a:p>
            <a:r>
              <a:rPr lang="fr-FR" sz="1550" dirty="0" smtClean="0"/>
              <a:t>DELATRE		Isaac</a:t>
            </a:r>
          </a:p>
          <a:p>
            <a:r>
              <a:rPr lang="fr-FR" sz="1550" dirty="0" smtClean="0"/>
              <a:t>FUCHE-LALANDE	Guillaume</a:t>
            </a:r>
          </a:p>
          <a:p>
            <a:r>
              <a:rPr lang="fr-FR" sz="1550" dirty="0" smtClean="0"/>
              <a:t>SZAKVARY-DOSSOU	Lorys</a:t>
            </a:r>
            <a:endParaRPr lang="fr-FR" sz="155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54" b="19791"/>
          <a:stretch/>
        </p:blipFill>
        <p:spPr>
          <a:xfrm>
            <a:off x="4337222" y="3027405"/>
            <a:ext cx="6808575" cy="286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381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/>
          <a:srcRect t="1" r="464" b="769"/>
          <a:stretch/>
        </p:blipFill>
        <p:spPr>
          <a:xfrm>
            <a:off x="0" y="3487114"/>
            <a:ext cx="12192000" cy="337088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5869" y="130629"/>
            <a:ext cx="10515600" cy="619534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145869" y="987447"/>
            <a:ext cx="7208520" cy="2056199"/>
          </a:xfrm>
        </p:spPr>
        <p:txBody>
          <a:bodyPr>
            <a:normAutofit/>
          </a:bodyPr>
          <a:lstStyle/>
          <a:p>
            <a:r>
              <a:rPr lang="fr-FR" dirty="0" smtClean="0"/>
              <a:t>Nos sujets abordés</a:t>
            </a:r>
          </a:p>
          <a:p>
            <a:r>
              <a:rPr lang="fr-FR" dirty="0" smtClean="0"/>
              <a:t>Nos conférences</a:t>
            </a:r>
            <a:endParaRPr lang="fr-FR" dirty="0"/>
          </a:p>
          <a:p>
            <a:r>
              <a:rPr lang="fr-FR" dirty="0" smtClean="0"/>
              <a:t>Nos visites effectuées durant l’année de 3</a:t>
            </a:r>
            <a:r>
              <a:rPr lang="fr-FR" baseline="30000" dirty="0" smtClean="0"/>
              <a:t>ème</a:t>
            </a:r>
            <a:endParaRPr lang="fr-FR" dirty="0" smtClean="0"/>
          </a:p>
          <a:p>
            <a:r>
              <a:rPr lang="fr-FR" dirty="0" smtClean="0"/>
              <a:t>Les actions du collège à l’échelle locale</a:t>
            </a:r>
          </a:p>
        </p:txBody>
      </p:sp>
    </p:spTree>
    <p:extLst>
      <p:ext uri="{BB962C8B-B14F-4D97-AF65-F5344CB8AC3E}">
        <p14:creationId xmlns:p14="http://schemas.microsoft.com/office/powerpoint/2010/main" val="35440853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C:\Users\CHANUT\Desktop\E.P.I climat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" y="121239"/>
            <a:ext cx="11294110" cy="55349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739588"/>
          </a:xfrm>
        </p:spPr>
        <p:txBody>
          <a:bodyPr/>
          <a:lstStyle/>
          <a:p>
            <a:r>
              <a:rPr lang="fr-FR" dirty="0" smtClean="0"/>
              <a:t>Nos sujets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92123"/>
            <a:ext cx="3448594" cy="276587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057650" y="2600325"/>
            <a:ext cx="45719" cy="1143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25848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9"/>
          <a:stretch/>
        </p:blipFill>
        <p:spPr>
          <a:xfrm rot="5400000">
            <a:off x="5663476" y="319313"/>
            <a:ext cx="6857998" cy="621937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 rot="212513">
            <a:off x="5764353" y="-719091"/>
            <a:ext cx="457200" cy="795528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3"/>
          <p:cNvSpPr>
            <a:spLocks noGrp="1"/>
          </p:cNvSpPr>
          <p:nvPr>
            <p:ph type="title"/>
          </p:nvPr>
        </p:nvSpPr>
        <p:spPr>
          <a:xfrm>
            <a:off x="3234145" y="0"/>
            <a:ext cx="5967548" cy="614589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 smtClean="0">
                <a:ln>
                  <a:solidFill>
                    <a:sysClr val="windowText" lastClr="000000"/>
                  </a:solidFill>
                </a:ln>
                <a:solidFill>
                  <a:schemeClr val="bg2">
                    <a:lumMod val="90000"/>
                  </a:schemeClr>
                </a:solidFill>
                <a:latin typeface="AcmeFont" pitchFamily="2" charset="0"/>
              </a:rPr>
              <a:t>Nos conférences</a:t>
            </a:r>
            <a:endParaRPr lang="fr-FR" b="1" dirty="0">
              <a:ln>
                <a:solidFill>
                  <a:sysClr val="windowText" lastClr="000000"/>
                </a:solidFill>
              </a:ln>
              <a:solidFill>
                <a:schemeClr val="bg2">
                  <a:lumMod val="90000"/>
                </a:schemeClr>
              </a:solidFill>
              <a:latin typeface="AcmeFont" pitchFamily="2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-14797" y="503019"/>
            <a:ext cx="46966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latin typeface="Bahnschrift" panose="020B0502040204020203" pitchFamily="34" charset="0"/>
              </a:rPr>
              <a:t>Cycle de l’eau, acidification des océans et biodiversité marine.</a:t>
            </a:r>
            <a:endParaRPr lang="fr-FR" sz="2400" dirty="0">
              <a:ln>
                <a:solidFill>
                  <a:schemeClr val="tx1"/>
                </a:solidFill>
              </a:ln>
              <a:solidFill>
                <a:srgbClr val="00B0F0"/>
              </a:solidFill>
              <a:latin typeface="Bahnschrift" panose="020B0502040204020203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8309268" y="391448"/>
            <a:ext cx="39580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latin typeface="Bahnschrift" panose="020B0502040204020203" pitchFamily="34" charset="0"/>
              </a:rPr>
              <a:t>Communauté de commune à l’échelle des Landes</a:t>
            </a:r>
            <a:endParaRPr lang="fr-FR" sz="2400" b="1" dirty="0">
              <a:ln>
                <a:solidFill>
                  <a:srgbClr val="C00000"/>
                </a:solidFill>
              </a:ln>
              <a:solidFill>
                <a:srgbClr val="FFFF00"/>
              </a:solidFill>
              <a:latin typeface="Bahnschrift" panose="020B0502040204020203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8" b="3048"/>
          <a:stretch/>
        </p:blipFill>
        <p:spPr>
          <a:xfrm>
            <a:off x="10145795" y="1889125"/>
            <a:ext cx="334894" cy="47942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996733" y="1133460"/>
            <a:ext cx="855178" cy="146895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6"/>
          <a:srcRect l="26998" t="32119" r="71575" b="61215"/>
          <a:stretch/>
        </p:blipFill>
        <p:spPr>
          <a:xfrm>
            <a:off x="7658101" y="2202872"/>
            <a:ext cx="88899" cy="45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48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358" y="0"/>
            <a:ext cx="12363471" cy="927260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653778"/>
          </a:xfrm>
        </p:spPr>
        <p:txBody>
          <a:bodyPr>
            <a:normAutofit fontScale="90000"/>
          </a:bodyPr>
          <a:lstStyle/>
          <a:p>
            <a:r>
              <a:rPr lang="fr-FR" dirty="0"/>
              <a:t>S</a:t>
            </a:r>
            <a:r>
              <a:rPr lang="fr-FR" dirty="0" smtClean="0"/>
              <a:t>ite de Golfech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68032" y="653778"/>
            <a:ext cx="5476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Visite effectuée </a:t>
            </a:r>
            <a:r>
              <a:rPr lang="fr-FR" sz="2800" b="1" dirty="0"/>
              <a:t>v</a:t>
            </a:r>
            <a:r>
              <a:rPr lang="fr-FR" sz="2800" b="1" dirty="0" smtClean="0"/>
              <a:t>endredi 13 Mai </a:t>
            </a:r>
            <a:endParaRPr lang="fr-FR" sz="2800"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358" y="1176998"/>
            <a:ext cx="6789588" cy="509219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211" y="2812033"/>
            <a:ext cx="5736421" cy="430231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858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8894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914400"/>
          </a:xfrm>
        </p:spPr>
        <p:txBody>
          <a:bodyPr/>
          <a:lstStyle/>
          <a:p>
            <a:r>
              <a:rPr lang="fr-FR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Arial Black" panose="020B0A04020102020204" pitchFamily="34" charset="0"/>
              </a:rPr>
              <a:t>À l’échelle locale :</a:t>
            </a:r>
            <a:endParaRPr lang="fr-FR" dirty="0">
              <a:ln>
                <a:solidFill>
                  <a:schemeClr val="tx1"/>
                </a:solidFill>
              </a:ln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0" y="1306286"/>
            <a:ext cx="2181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Collège :</a:t>
            </a:r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/>
          <a:srcRect l="54603"/>
          <a:stretch/>
        </p:blipFill>
        <p:spPr>
          <a:xfrm>
            <a:off x="8063345" y="0"/>
            <a:ext cx="4128655" cy="685800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90109">
            <a:off x="7893140" y="-713636"/>
            <a:ext cx="4469062" cy="4409176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10352">
            <a:off x="9184321" y="3600795"/>
            <a:ext cx="2558447" cy="2558447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3800" y="-6691"/>
            <a:ext cx="2517866" cy="686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70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38" y="12358"/>
            <a:ext cx="12200238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29196" y="600910"/>
            <a:ext cx="4281444" cy="770709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cmeFont" pitchFamily="2" charset="0"/>
              </a:rPr>
              <a:t>Fresque Climat</a:t>
            </a:r>
            <a:endParaRPr lang="fr-FR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latin typeface="AcmeFont" pitchFamily="2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856" y="2716592"/>
            <a:ext cx="4166124" cy="416612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38" y="2730880"/>
            <a:ext cx="4141407" cy="414140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531" y="2730880"/>
            <a:ext cx="4141407" cy="414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5330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/>
          <a:srcRect l="63437" t="12225" r="26252" b="69443"/>
          <a:stretch/>
        </p:blipFill>
        <p:spPr>
          <a:xfrm>
            <a:off x="8991600" y="838200"/>
            <a:ext cx="2819400" cy="15049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96745" y="838200"/>
            <a:ext cx="3595255" cy="1325563"/>
          </a:xfrm>
        </p:spPr>
        <p:txBody>
          <a:bodyPr/>
          <a:lstStyle/>
          <a:p>
            <a:r>
              <a:rPr lang="fr-FR" dirty="0" smtClean="0">
                <a:latin typeface="AcmeFont" pitchFamily="2" charset="0"/>
              </a:rPr>
              <a:t>A vos votes</a:t>
            </a:r>
            <a:endParaRPr lang="fr-FR" dirty="0">
              <a:latin typeface="AcmeFo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30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849086" y="1410789"/>
            <a:ext cx="369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267670" y="779847"/>
            <a:ext cx="933994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800" dirty="0" smtClean="0">
                <a:solidFill>
                  <a:srgbClr val="FF0000"/>
                </a:solidFill>
                <a:latin typeface="BN Machine" panose="00000400000000000000" pitchFamily="2" charset="0"/>
              </a:rPr>
              <a:t>IL FAUT AGIR !</a:t>
            </a:r>
          </a:p>
          <a:p>
            <a:pPr algn="ctr"/>
            <a:r>
              <a:rPr lang="fr-FR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Même d’ici</a:t>
            </a:r>
            <a:endParaRPr lang="fr-FR" sz="36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1638">
            <a:off x="1791057" y="1756954"/>
            <a:ext cx="3344091" cy="3344091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103"/>
            <a:ext cx="12237498" cy="6860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19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3116</TotalTime>
  <Words>221</Words>
  <Application>Microsoft Office PowerPoint</Application>
  <PresentationFormat>Grand écran</PresentationFormat>
  <Paragraphs>60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21" baseType="lpstr">
      <vt:lpstr>AcmeFont</vt:lpstr>
      <vt:lpstr>Arial</vt:lpstr>
      <vt:lpstr>Arial Black</vt:lpstr>
      <vt:lpstr>Bahnschrift</vt:lpstr>
      <vt:lpstr>BN Machine</vt:lpstr>
      <vt:lpstr>Calibri</vt:lpstr>
      <vt:lpstr>Calibri Light</vt:lpstr>
      <vt:lpstr>Comic Sans MS</vt:lpstr>
      <vt:lpstr>LetterOMatic!</vt:lpstr>
      <vt:lpstr>PenultimateLight</vt:lpstr>
      <vt:lpstr>Thème Office</vt:lpstr>
      <vt:lpstr>Présentation PowerPoint</vt:lpstr>
      <vt:lpstr>Sommaire</vt:lpstr>
      <vt:lpstr>Nos sujets</vt:lpstr>
      <vt:lpstr>Nos conférences</vt:lpstr>
      <vt:lpstr>Site de Golfech</vt:lpstr>
      <vt:lpstr>À l’échelle locale :</vt:lpstr>
      <vt:lpstr>Fresque Climat</vt:lpstr>
      <vt:lpstr>A vos votes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Prendre conscience du dérèglement climatique</dc:title>
  <dc:creator>cd40</dc:creator>
  <cp:lastModifiedBy>Laetitia Jaffard</cp:lastModifiedBy>
  <cp:revision>52</cp:revision>
  <dcterms:created xsi:type="dcterms:W3CDTF">2022-04-13T07:36:38Z</dcterms:created>
  <dcterms:modified xsi:type="dcterms:W3CDTF">2022-05-18T15:10:21Z</dcterms:modified>
</cp:coreProperties>
</file>