
<file path=[Content_Types].xml><?xml version="1.0" encoding="utf-8"?>
<Types xmlns="http://schemas.openxmlformats.org/package/2006/content-types">
  <Override ContentType="application/vnd.openxmlformats-officedocument.presentationml.slide+xml" PartName="/ppt/slides/slide6.xml"/>
  <Override ContentType="application/vnd.openxmlformats-officedocument.presentationml.slideLayout+xml" PartName="/ppt/slideLayouts/slideLayout8.xml"/>
  <Override ContentType="application/vnd.openxmlformats-officedocument.presentationml.notesSlide+xml" PartName="/ppt/notesSlides/notesSlide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Layout+xml" PartName="/ppt/slideLayouts/slideLayout4.xml"/>
  <Override ContentType="application/vnd.openxmlformats-officedocument.presentationml.slideLayout+xml" PartName="/ppt/slideLayouts/slideLayout6.xml"/>
  <Override ContentType="application/vnd.openxmlformats-officedocument.presentationml.slide+xml" PartName="/ppt/slides/slide2.xml"/>
  <Override ContentType="application/vnd.openxmlformats-officedocument.presentationml.slide+xml" PartName="/ppt/slides/slide16.xml"/>
  <Override ContentType="application/vnd.openxmlformats-officedocument.theme+xml" PartName="/ppt/theme/theme1.xml"/>
  <Override ContentType="application/vnd.openxmlformats-officedocument.presentationml.slideLayout+xml" PartName="/ppt/slideLayouts/slideLayout2.xml"/>
  <Override ContentType="application/vnd.openxmlformats-officedocument.presentationml.notesSlide+xml" PartName="/ppt/notesSlides/notesSlide18.xml"/>
  <Default ContentType="application/vnd.openxmlformats-package.relationships+xml" Extension="rels"/>
  <Default ContentType="application/xml" Extension="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notesSlide+xml" PartName="/ppt/notesSlides/notesSlide16.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tableStyles+xml" PartName="/ppt/tableStyles.xml"/>
  <Override ContentType="application/vnd.openxmlformats-officedocument.presentationml.slideLayout+xml" PartName="/ppt/slideLayouts/slideLayout11.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22.xml"/>
  <Override ContentType="application/vnd.openxmlformats-officedocument.presentationml.slideLayout+xml" PartName="/ppt/slideLayouts/slideLayout10.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10.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viewProps+xml" PartName="/ppt/viewProps.xml"/>
  <Override ContentType="application/vnd.openxmlformats-officedocument.presentationml.slideLayout+xml" PartName="/ppt/slideLayouts/slideLayout9.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package.core-properties+xml" PartName="/docProps/core.xml"/>
  <Override ContentType="application/vnd.openxmlformats-officedocument.presentationml.slide+xml" PartName="/ppt/slides/slide5.xml"/>
  <Override ContentType="application/vnd.openxmlformats-officedocument.presentationml.slide+xml" PartName="/ppt/slides/slide19.xml"/>
  <Override ContentType="application/vnd.openxmlformats-officedocument.presentationml.slideLayout+xml" PartName="/ppt/slideLayouts/slideLayout7.xml"/>
  <Override ContentType="application/vnd.openxmlformats-officedocument.presentationml.notesSlide+xml" PartName="/ppt/notesSlides/notesSlide1.xml"/>
  <Default ContentType="image/png" Extension="png"/>
  <Override ContentType="application/vnd.openxmlformats-officedocument.presentationml.notesSlide+xml" PartName="/ppt/notesSlides/notesSlide3.xml"/>
  <Override ContentType="application/vnd.openxmlformats-officedocument.presentationml.slide+xml" PartName="/ppt/slides/slide3.xml"/>
  <Override ContentType="application/vnd.openxmlformats-officedocument.presentationml.slide+xml" PartName="/ppt/slides/slide17.xml"/>
  <Override ContentType="application/vnd.openxmlformats-officedocument.presentationml.presProps+xml" PartName="/ppt/presProps.xml"/>
  <Override ContentType="application/vnd.openxmlformats-officedocument.presentationml.slideLayout+xml" PartName="/ppt/slideLayouts/slideLayout5.xml"/>
  <Override ContentType="application/vnd.openxmlformats-officedocument.theme+xml" PartName="/ppt/theme/theme2.xml"/>
  <Override ContentType="application/vnd.openxmlformats-officedocument.presentationml.notesSlide+xml" PartName="/ppt/notesSlides/notesSlide19.xml"/>
  <Override ContentType="application/vnd.openxmlformats-officedocument.presentationml.slide+xml" PartName="/ppt/slides/slide1.xml"/>
  <Override ContentType="application/vnd.openxmlformats-officedocument.presentationml.slide+xml" PartName="/ppt/slides/slide15.xml"/>
  <Override ContentType="application/vnd.openxmlformats-officedocument.presentationml.slideLayout+xml" PartName="/ppt/slideLayouts/slideLayout3.xml"/>
  <Default ContentType="image/jpeg" Extension="jpeg"/>
  <Override ContentType="application/vnd.openxmlformats-officedocument.presentationml.notesSlide+xml" PartName="/ppt/notesSlides/notesSlide17.xml"/>
  <Override ContentType="application/vnd.openxmlformats-officedocument.presentationml.presentation.main+xml" PartName="/ppt/presentation.xml"/>
  <Override ContentType="application/vnd.openxmlformats-officedocument.presentationml.slide+xml" PartName="/ppt/slides/slide13.xml"/>
  <Override ContentType="application/vnd.openxmlformats-officedocument.presentationml.slide+xml" PartName="/ppt/slides/slide22.xml"/>
  <Override ContentType="application/vnd.openxmlformats-officedocument.presentationml.slideLayout+xml" PartName="/ppt/slideLayouts/slideLayout1.xml"/>
  <Override ContentType="application/vnd.openxmlformats-officedocument.presentationml.notesSlide+xml" PartName="/ppt/notesSlides/notesSlide15.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4"/>
  </p:notesMasterIdLst>
  <p:sldIdLst>
    <p:sldId id="256" r:id="rId2"/>
    <p:sldId id="270" r:id="rId3"/>
    <p:sldId id="258" r:id="rId4"/>
    <p:sldId id="259" r:id="rId5"/>
    <p:sldId id="260" r:id="rId6"/>
    <p:sldId id="275" r:id="rId7"/>
    <p:sldId id="261" r:id="rId8"/>
    <p:sldId id="262" r:id="rId9"/>
    <p:sldId id="274" r:id="rId10"/>
    <p:sldId id="263" r:id="rId11"/>
    <p:sldId id="264" r:id="rId12"/>
    <p:sldId id="276" r:id="rId13"/>
    <p:sldId id="265" r:id="rId14"/>
    <p:sldId id="266" r:id="rId15"/>
    <p:sldId id="277" r:id="rId16"/>
    <p:sldId id="267" r:id="rId17"/>
    <p:sldId id="268" r:id="rId18"/>
    <p:sldId id="279" r:id="rId19"/>
    <p:sldId id="280" r:id="rId20"/>
    <p:sldId id="281" r:id="rId21"/>
    <p:sldId id="282" r:id="rId22"/>
    <p:sldId id="283" r:id="rId23"/>
  </p:sldIdLst>
  <p:sldSz cx="10080625" cy="7559675"/>
  <p:notesSz cx="7559675" cy="10691813"/>
  <p:defaultTextStyle>
    <a:defPPr>
      <a:defRPr lang="en-GB"/>
    </a:defPPr>
    <a:lvl1pPr algn="l" defTabSz="449263" rtl="0" eaLnBrk="0" fontAlgn="base" hangingPunct="0">
      <a:spcBef>
        <a:spcPct val="0"/>
      </a:spcBef>
      <a:spcAft>
        <a:spcPct val="0"/>
      </a:spcAft>
      <a:defRPr kern="1200">
        <a:solidFill>
          <a:schemeClr val="tx1"/>
        </a:solidFill>
        <a:latin typeface="Arial" charset="0"/>
        <a:ea typeface="Microsoft YaHei" pitchFamily="34" charset="-122"/>
        <a:cs typeface="+mn-cs"/>
      </a:defRPr>
    </a:lvl1pPr>
    <a:lvl2pPr marL="742950" indent="-285750" algn="l" defTabSz="449263" rtl="0" eaLnBrk="0" fontAlgn="base" hangingPunct="0">
      <a:spcBef>
        <a:spcPct val="0"/>
      </a:spcBef>
      <a:spcAft>
        <a:spcPct val="0"/>
      </a:spcAft>
      <a:defRPr kern="1200">
        <a:solidFill>
          <a:schemeClr val="tx1"/>
        </a:solidFill>
        <a:latin typeface="Arial" charset="0"/>
        <a:ea typeface="Microsoft YaHei" pitchFamily="34" charset="-122"/>
        <a:cs typeface="+mn-cs"/>
      </a:defRPr>
    </a:lvl2pPr>
    <a:lvl3pPr marL="1143000" indent="-228600" algn="l" defTabSz="449263" rtl="0" eaLnBrk="0" fontAlgn="base" hangingPunct="0">
      <a:spcBef>
        <a:spcPct val="0"/>
      </a:spcBef>
      <a:spcAft>
        <a:spcPct val="0"/>
      </a:spcAft>
      <a:defRPr kern="1200">
        <a:solidFill>
          <a:schemeClr val="tx1"/>
        </a:solidFill>
        <a:latin typeface="Arial" charset="0"/>
        <a:ea typeface="Microsoft YaHei" pitchFamily="34" charset="-122"/>
        <a:cs typeface="+mn-cs"/>
      </a:defRPr>
    </a:lvl3pPr>
    <a:lvl4pPr marL="1600200" indent="-228600" algn="l" defTabSz="449263" rtl="0" eaLnBrk="0" fontAlgn="base" hangingPunct="0">
      <a:spcBef>
        <a:spcPct val="0"/>
      </a:spcBef>
      <a:spcAft>
        <a:spcPct val="0"/>
      </a:spcAft>
      <a:defRPr kern="1200">
        <a:solidFill>
          <a:schemeClr val="tx1"/>
        </a:solidFill>
        <a:latin typeface="Arial" charset="0"/>
        <a:ea typeface="Microsoft YaHei" pitchFamily="34" charset="-122"/>
        <a:cs typeface="+mn-cs"/>
      </a:defRPr>
    </a:lvl4pPr>
    <a:lvl5pPr marL="2057400" indent="-228600" algn="l" defTabSz="449263" rtl="0" eaLnBrk="0" fontAlgn="base" hangingPunct="0">
      <a:spcBef>
        <a:spcPct val="0"/>
      </a:spcBef>
      <a:spcAft>
        <a:spcPct val="0"/>
      </a:spcAft>
      <a:defRPr kern="1200">
        <a:solidFill>
          <a:schemeClr val="tx1"/>
        </a:solidFill>
        <a:latin typeface="Arial" charset="0"/>
        <a:ea typeface="Microsoft YaHei" pitchFamily="34" charset="-122"/>
        <a:cs typeface="+mn-cs"/>
      </a:defRPr>
    </a:lvl5pPr>
    <a:lvl6pPr marL="2286000" algn="l" defTabSz="914400" rtl="0" eaLnBrk="1" latinLnBrk="0" hangingPunct="1">
      <a:defRPr kern="1200">
        <a:solidFill>
          <a:schemeClr val="tx1"/>
        </a:solidFill>
        <a:latin typeface="Arial" charset="0"/>
        <a:ea typeface="Microsoft YaHei" pitchFamily="34" charset="-122"/>
        <a:cs typeface="+mn-cs"/>
      </a:defRPr>
    </a:lvl6pPr>
    <a:lvl7pPr marL="2743200" algn="l" defTabSz="914400" rtl="0" eaLnBrk="1" latinLnBrk="0" hangingPunct="1">
      <a:defRPr kern="1200">
        <a:solidFill>
          <a:schemeClr val="tx1"/>
        </a:solidFill>
        <a:latin typeface="Arial" charset="0"/>
        <a:ea typeface="Microsoft YaHei" pitchFamily="34" charset="-122"/>
        <a:cs typeface="+mn-cs"/>
      </a:defRPr>
    </a:lvl7pPr>
    <a:lvl8pPr marL="3200400" algn="l" defTabSz="914400" rtl="0" eaLnBrk="1" latinLnBrk="0" hangingPunct="1">
      <a:defRPr kern="1200">
        <a:solidFill>
          <a:schemeClr val="tx1"/>
        </a:solidFill>
        <a:latin typeface="Arial" charset="0"/>
        <a:ea typeface="Microsoft YaHei" pitchFamily="34" charset="-122"/>
        <a:cs typeface="+mn-cs"/>
      </a:defRPr>
    </a:lvl8pPr>
    <a:lvl9pPr marL="3657600" algn="l" defTabSz="914400" rtl="0" eaLnBrk="1" latinLnBrk="0" hangingPunct="1">
      <a:defRPr kern="1200">
        <a:solidFill>
          <a:schemeClr val="tx1"/>
        </a:solidFill>
        <a:latin typeface="Arial" charset="0"/>
        <a:ea typeface="Microsoft YaHei" pitchFamily="34"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16" y="-78"/>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sldImg"/>
          </p:nvPr>
        </p:nvSpPr>
        <p:spPr bwMode="auto">
          <a:xfrm>
            <a:off x="1106488" y="812800"/>
            <a:ext cx="5343525" cy="4006850"/>
          </a:xfrm>
          <a:prstGeom prst="rect">
            <a:avLst/>
          </a:prstGeom>
          <a:noFill/>
          <a:ln w="9525">
            <a:noFill/>
            <a:round/>
            <a:headEnd/>
            <a:tailEnd/>
          </a:ln>
        </p:spPr>
      </p:sp>
      <p:sp>
        <p:nvSpPr>
          <p:cNvPr id="2" name="Rectangle 2"/>
          <p:cNvSpPr>
            <a:spLocks noGrp="1" noChangeArrowheads="1"/>
          </p:cNvSpPr>
          <p:nvPr>
            <p:ph type="body"/>
          </p:nvPr>
        </p:nvSpPr>
        <p:spPr bwMode="auto">
          <a:xfrm>
            <a:off x="755650" y="5078413"/>
            <a:ext cx="6046788" cy="4810125"/>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p>
            <a:pPr lvl="0"/>
            <a:endParaRPr lang="fr-FR" noProof="0"/>
          </a:p>
        </p:txBody>
      </p:sp>
      <p:sp>
        <p:nvSpPr>
          <p:cNvPr id="2051" name="Rectangle 3"/>
          <p:cNvSpPr>
            <a:spLocks noGrp="1" noChangeArrowheads="1"/>
          </p:cNvSpPr>
          <p:nvPr>
            <p:ph type="hdr"/>
          </p:nvPr>
        </p:nvSpPr>
        <p:spPr bwMode="auto">
          <a:xfrm>
            <a:off x="0" y="0"/>
            <a:ext cx="3279775" cy="533400"/>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eaLnBrk="1">
              <a:lnSpc>
                <a:spcPct val="92000"/>
              </a:lnSpc>
              <a:buClr>
                <a:srgbClr val="000000"/>
              </a:buClr>
              <a:buSzPct val="100000"/>
              <a:buFont typeface="Times New Roman" pitchFamily="16" charset="0"/>
              <a:buNone/>
              <a:tabLst>
                <a:tab pos="449263" algn="l"/>
                <a:tab pos="898525" algn="l"/>
                <a:tab pos="1347788" algn="l"/>
                <a:tab pos="1797050" algn="l"/>
                <a:tab pos="2246313" algn="l"/>
                <a:tab pos="2695575" algn="l"/>
                <a:tab pos="3144838" algn="l"/>
              </a:tabLst>
              <a:defRPr sz="1400">
                <a:solidFill>
                  <a:srgbClr val="000000"/>
                </a:solidFill>
                <a:latin typeface="Times New Roman" pitchFamily="16" charset="0"/>
                <a:ea typeface="Microsoft YaHei" charset="-122"/>
                <a:cs typeface="Arial Unicode MS" charset="0"/>
              </a:defRPr>
            </a:lvl1pPr>
          </a:lstStyle>
          <a:p>
            <a:pPr>
              <a:defRPr/>
            </a:pPr>
            <a:endParaRPr lang="fr-FR"/>
          </a:p>
        </p:txBody>
      </p:sp>
      <p:sp>
        <p:nvSpPr>
          <p:cNvPr id="2052" name="Rectangle 4"/>
          <p:cNvSpPr>
            <a:spLocks noGrp="1" noChangeArrowheads="1"/>
          </p:cNvSpPr>
          <p:nvPr>
            <p:ph type="dt"/>
          </p:nvPr>
        </p:nvSpPr>
        <p:spPr bwMode="auto">
          <a:xfrm>
            <a:off x="4278313" y="0"/>
            <a:ext cx="3279775" cy="533400"/>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gn="r" eaLnBrk="1">
              <a:lnSpc>
                <a:spcPct val="92000"/>
              </a:lnSpc>
              <a:buClr>
                <a:srgbClr val="000000"/>
              </a:buClr>
              <a:buSzPct val="100000"/>
              <a:buFont typeface="Times New Roman" pitchFamily="16" charset="0"/>
              <a:buNone/>
              <a:tabLst>
                <a:tab pos="449263" algn="l"/>
                <a:tab pos="898525" algn="l"/>
                <a:tab pos="1347788" algn="l"/>
                <a:tab pos="1797050" algn="l"/>
                <a:tab pos="2246313" algn="l"/>
                <a:tab pos="2695575" algn="l"/>
                <a:tab pos="3144838" algn="l"/>
              </a:tabLst>
              <a:defRPr sz="1400">
                <a:solidFill>
                  <a:srgbClr val="000000"/>
                </a:solidFill>
                <a:latin typeface="Times New Roman" pitchFamily="16" charset="0"/>
                <a:ea typeface="Microsoft YaHei" charset="-122"/>
                <a:cs typeface="Arial Unicode MS" charset="0"/>
              </a:defRPr>
            </a:lvl1pPr>
          </a:lstStyle>
          <a:p>
            <a:pPr>
              <a:defRPr/>
            </a:pPr>
            <a:endParaRPr lang="fr-FR"/>
          </a:p>
        </p:txBody>
      </p:sp>
      <p:sp>
        <p:nvSpPr>
          <p:cNvPr id="2053" name="Rectangle 5"/>
          <p:cNvSpPr>
            <a:spLocks noGrp="1" noChangeArrowheads="1"/>
          </p:cNvSpPr>
          <p:nvPr>
            <p:ph type="ftr"/>
          </p:nvPr>
        </p:nvSpPr>
        <p:spPr bwMode="auto">
          <a:xfrm>
            <a:off x="0" y="10156825"/>
            <a:ext cx="3279775" cy="533400"/>
          </a:xfrm>
          <a:prstGeom prst="rect">
            <a:avLst/>
          </a:prstGeom>
          <a:noFill/>
          <a:ln w="9525" cap="flat">
            <a:noFill/>
            <a:round/>
            <a:headEnd/>
            <a:tailEnd/>
          </a:ln>
          <a:effectLst/>
        </p:spPr>
        <p:txBody>
          <a:bodyPr vert="horz" wrap="square" lIns="0" tIns="0" rIns="0" bIns="0" numCol="1" anchor="b" anchorCtr="0" compatLnSpc="1">
            <a:prstTxWarp prst="textNoShape">
              <a:avLst/>
            </a:prstTxWarp>
          </a:bodyPr>
          <a:lstStyle>
            <a:lvl1pPr eaLnBrk="1">
              <a:lnSpc>
                <a:spcPct val="92000"/>
              </a:lnSpc>
              <a:buClr>
                <a:srgbClr val="000000"/>
              </a:buClr>
              <a:buSzPct val="100000"/>
              <a:buFont typeface="Times New Roman" pitchFamily="16" charset="0"/>
              <a:buNone/>
              <a:tabLst>
                <a:tab pos="449263" algn="l"/>
                <a:tab pos="898525" algn="l"/>
                <a:tab pos="1347788" algn="l"/>
                <a:tab pos="1797050" algn="l"/>
                <a:tab pos="2246313" algn="l"/>
                <a:tab pos="2695575" algn="l"/>
                <a:tab pos="3144838" algn="l"/>
              </a:tabLst>
              <a:defRPr sz="1400">
                <a:solidFill>
                  <a:srgbClr val="000000"/>
                </a:solidFill>
                <a:latin typeface="Times New Roman" pitchFamily="16" charset="0"/>
                <a:ea typeface="Microsoft YaHei" charset="-122"/>
                <a:cs typeface="Arial Unicode MS" charset="0"/>
              </a:defRPr>
            </a:lvl1pPr>
          </a:lstStyle>
          <a:p>
            <a:pPr>
              <a:defRPr/>
            </a:pPr>
            <a:endParaRPr lang="fr-FR"/>
          </a:p>
        </p:txBody>
      </p:sp>
      <p:sp>
        <p:nvSpPr>
          <p:cNvPr id="2054" name="Rectangle 6"/>
          <p:cNvSpPr>
            <a:spLocks noGrp="1" noChangeArrowheads="1"/>
          </p:cNvSpPr>
          <p:nvPr>
            <p:ph type="sldNum"/>
          </p:nvPr>
        </p:nvSpPr>
        <p:spPr bwMode="auto">
          <a:xfrm>
            <a:off x="4278313" y="10156825"/>
            <a:ext cx="3279775" cy="533400"/>
          </a:xfrm>
          <a:prstGeom prst="rect">
            <a:avLst/>
          </a:prstGeom>
          <a:noFill/>
          <a:ln w="9525" cap="flat">
            <a:noFill/>
            <a:round/>
            <a:headEnd/>
            <a:tailEnd/>
          </a:ln>
          <a:effectLst/>
        </p:spPr>
        <p:txBody>
          <a:bodyPr vert="horz" wrap="square" lIns="0" tIns="0" rIns="0" bIns="0" numCol="1" anchor="b" anchorCtr="0" compatLnSpc="1">
            <a:prstTxWarp prst="textNoShape">
              <a:avLst/>
            </a:prstTxWarp>
          </a:bodyPr>
          <a:lstStyle>
            <a:lvl1pPr algn="r" eaLnBrk="1">
              <a:lnSpc>
                <a:spcPct val="92000"/>
              </a:lnSpc>
              <a:buClr>
                <a:srgbClr val="000000"/>
              </a:buClr>
              <a:buSzPct val="100000"/>
              <a:buFont typeface="Times New Roman" pitchFamily="18" charset="0"/>
              <a:buNone/>
              <a:tabLst>
                <a:tab pos="449263" algn="l"/>
                <a:tab pos="898525" algn="l"/>
                <a:tab pos="1347788" algn="l"/>
                <a:tab pos="1797050" algn="l"/>
                <a:tab pos="2246313" algn="l"/>
                <a:tab pos="2695575" algn="l"/>
                <a:tab pos="3144838" algn="l"/>
              </a:tabLst>
              <a:defRPr sz="1400">
                <a:solidFill>
                  <a:srgbClr val="000000"/>
                </a:solidFill>
                <a:latin typeface="Times New Roman" pitchFamily="18" charset="0"/>
                <a:ea typeface="Arial Unicode MS" pitchFamily="34" charset="-128"/>
                <a:cs typeface="Arial Unicode MS" pitchFamily="34" charset="-128"/>
              </a:defRPr>
            </a:lvl1pPr>
          </a:lstStyle>
          <a:p>
            <a:fld id="{4ECF85AE-CC15-44C2-AED3-2596D04E43E3}" type="slidenum">
              <a:rPr lang="fr-FR" altLang="fr-FR"/>
              <a:pPr/>
              <a:t>‹N°›</a:t>
            </a:fld>
            <a:endParaRPr lang="fr-FR" altLang="fr-FR"/>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8" name="Rectangle 6"/>
          <p:cNvSpPr>
            <a:spLocks noGrp="1" noChangeArrowheads="1"/>
          </p:cNvSpPr>
          <p:nvPr>
            <p:ph type="sldNum" sz="quarter"/>
          </p:nvPr>
        </p:nvSpPr>
        <p:spPr>
          <a:noFill/>
          <a:ln/>
        </p:spPr>
        <p:txBody>
          <a:bodyPr/>
          <a:lstStyle/>
          <a:p>
            <a:fld id="{40ADBAEE-E0C5-41E5-9AA2-5E391E095AB1}" type="slidenum">
              <a:rPr lang="fr-FR" altLang="fr-FR"/>
              <a:pPr/>
              <a:t>1</a:t>
            </a:fld>
            <a:endParaRPr lang="fr-FR" altLang="fr-FR"/>
          </a:p>
        </p:txBody>
      </p:sp>
      <p:sp>
        <p:nvSpPr>
          <p:cNvPr id="4099"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4100" name="Rectangle 2"/>
          <p:cNvSpPr>
            <a:spLocks noChangeArrowheads="1"/>
          </p:cNvSpPr>
          <p:nvPr>
            <p:ph type="body" idx="1"/>
          </p:nvPr>
        </p:nvSpPr>
        <p:spPr>
          <a:xfrm>
            <a:off x="755650" y="5078413"/>
            <a:ext cx="6048375" cy="4811712"/>
          </a:xfrm>
          <a:noFill/>
          <a:ln/>
        </p:spPr>
        <p:txBody>
          <a:bodyPr wrap="none" anchor="ctr"/>
          <a:lstStyle/>
          <a:p>
            <a:endParaRPr lang="fr-FR" altLang="fr-FR"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6"/>
          <p:cNvSpPr>
            <a:spLocks noGrp="1" noChangeArrowheads="1"/>
          </p:cNvSpPr>
          <p:nvPr>
            <p:ph type="sldNum" sz="quarter"/>
          </p:nvPr>
        </p:nvSpPr>
        <p:spPr>
          <a:noFill/>
          <a:ln/>
        </p:spPr>
        <p:txBody>
          <a:bodyPr/>
          <a:lstStyle/>
          <a:p>
            <a:fld id="{6BE80273-6FF9-40A7-A0F4-C82BC4391FF4}" type="slidenum">
              <a:rPr lang="fr-FR" altLang="fr-FR"/>
              <a:pPr/>
              <a:t>10</a:t>
            </a:fld>
            <a:endParaRPr lang="fr-FR" altLang="fr-FR"/>
          </a:p>
        </p:txBody>
      </p:sp>
      <p:sp>
        <p:nvSpPr>
          <p:cNvPr id="32771"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32772" name="Rectangle 2"/>
          <p:cNvSpPr>
            <a:spLocks noChangeArrowheads="1"/>
          </p:cNvSpPr>
          <p:nvPr>
            <p:ph type="body" idx="1"/>
          </p:nvPr>
        </p:nvSpPr>
        <p:spPr>
          <a:xfrm>
            <a:off x="755650" y="5078413"/>
            <a:ext cx="6048375" cy="4811712"/>
          </a:xfrm>
          <a:noFill/>
          <a:ln/>
        </p:spPr>
        <p:txBody>
          <a:bodyPr wrap="none" anchor="ctr"/>
          <a:lstStyle/>
          <a:p>
            <a:endParaRPr lang="fr-FR" altLang="fr-FR"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6"/>
          <p:cNvSpPr>
            <a:spLocks noGrp="1" noChangeArrowheads="1"/>
          </p:cNvSpPr>
          <p:nvPr>
            <p:ph type="sldNum" sz="quarter"/>
          </p:nvPr>
        </p:nvSpPr>
        <p:spPr>
          <a:noFill/>
          <a:ln/>
        </p:spPr>
        <p:txBody>
          <a:bodyPr/>
          <a:lstStyle/>
          <a:p>
            <a:fld id="{E75D5EEA-D271-449F-BE26-F955FDB94F97}" type="slidenum">
              <a:rPr lang="fr-FR" altLang="fr-FR"/>
              <a:pPr/>
              <a:t>11</a:t>
            </a:fld>
            <a:endParaRPr lang="fr-FR" altLang="fr-FR"/>
          </a:p>
        </p:txBody>
      </p:sp>
      <p:sp>
        <p:nvSpPr>
          <p:cNvPr id="34819"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34820" name="Rectangle 2"/>
          <p:cNvSpPr>
            <a:spLocks noChangeArrowheads="1"/>
          </p:cNvSpPr>
          <p:nvPr>
            <p:ph type="body" idx="1"/>
          </p:nvPr>
        </p:nvSpPr>
        <p:spPr>
          <a:xfrm>
            <a:off x="755650" y="5078413"/>
            <a:ext cx="6048375" cy="4811712"/>
          </a:xfrm>
          <a:noFill/>
          <a:ln/>
        </p:spPr>
        <p:txBody>
          <a:bodyPr wrap="none" anchor="ctr"/>
          <a:lstStyle/>
          <a:p>
            <a:endParaRPr lang="fr-FR" altLang="fr-FR"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6"/>
          <p:cNvSpPr>
            <a:spLocks noGrp="1" noChangeArrowheads="1"/>
          </p:cNvSpPr>
          <p:nvPr>
            <p:ph type="sldNum" sz="quarter"/>
          </p:nvPr>
        </p:nvSpPr>
        <p:spPr>
          <a:noFill/>
          <a:ln/>
        </p:spPr>
        <p:txBody>
          <a:bodyPr/>
          <a:lstStyle/>
          <a:p>
            <a:fld id="{2DCD2668-CCDD-4EAD-9172-526963F6F0FD}" type="slidenum">
              <a:rPr lang="fr-FR" altLang="fr-FR"/>
              <a:pPr/>
              <a:t>12</a:t>
            </a:fld>
            <a:endParaRPr lang="fr-FR" altLang="fr-FR"/>
          </a:p>
        </p:txBody>
      </p:sp>
      <p:sp>
        <p:nvSpPr>
          <p:cNvPr id="36867"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36868" name="Rectangle 2"/>
          <p:cNvSpPr>
            <a:spLocks noChangeArrowheads="1"/>
          </p:cNvSpPr>
          <p:nvPr>
            <p:ph type="body" idx="1"/>
          </p:nvPr>
        </p:nvSpPr>
        <p:spPr>
          <a:xfrm>
            <a:off x="755650" y="5078413"/>
            <a:ext cx="6048375" cy="4811712"/>
          </a:xfrm>
          <a:noFill/>
          <a:ln/>
        </p:spPr>
        <p:txBody>
          <a:bodyPr wrap="none" anchor="ctr"/>
          <a:lstStyle/>
          <a:p>
            <a:endParaRPr lang="fr-FR" altLang="fr-FR"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6"/>
          <p:cNvSpPr>
            <a:spLocks noGrp="1" noChangeArrowheads="1"/>
          </p:cNvSpPr>
          <p:nvPr>
            <p:ph type="sldNum" sz="quarter"/>
          </p:nvPr>
        </p:nvSpPr>
        <p:spPr>
          <a:noFill/>
          <a:ln/>
        </p:spPr>
        <p:txBody>
          <a:bodyPr/>
          <a:lstStyle/>
          <a:p>
            <a:fld id="{A348A976-55DF-41DA-A7E2-2380AFA29BDA}" type="slidenum">
              <a:rPr lang="fr-FR" altLang="fr-FR"/>
              <a:pPr/>
              <a:t>13</a:t>
            </a:fld>
            <a:endParaRPr lang="fr-FR" altLang="fr-FR"/>
          </a:p>
        </p:txBody>
      </p:sp>
      <p:sp>
        <p:nvSpPr>
          <p:cNvPr id="38915"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38916" name="Rectangle 2"/>
          <p:cNvSpPr>
            <a:spLocks noChangeArrowheads="1"/>
          </p:cNvSpPr>
          <p:nvPr>
            <p:ph type="body" idx="1"/>
          </p:nvPr>
        </p:nvSpPr>
        <p:spPr>
          <a:xfrm>
            <a:off x="755650" y="5078413"/>
            <a:ext cx="6048375" cy="4811712"/>
          </a:xfrm>
          <a:noFill/>
          <a:ln/>
        </p:spPr>
        <p:txBody>
          <a:bodyPr wrap="none" anchor="ctr"/>
          <a:lstStyle/>
          <a:p>
            <a:endParaRPr lang="fr-FR" altLang="fr-FR"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6"/>
          <p:cNvSpPr>
            <a:spLocks noGrp="1" noChangeArrowheads="1"/>
          </p:cNvSpPr>
          <p:nvPr>
            <p:ph type="sldNum" sz="quarter"/>
          </p:nvPr>
        </p:nvSpPr>
        <p:spPr>
          <a:noFill/>
          <a:ln/>
        </p:spPr>
        <p:txBody>
          <a:bodyPr/>
          <a:lstStyle/>
          <a:p>
            <a:fld id="{C1D5C513-380F-4449-95B7-68B109ACE8ED}" type="slidenum">
              <a:rPr lang="fr-FR" altLang="fr-FR"/>
              <a:pPr/>
              <a:t>14</a:t>
            </a:fld>
            <a:endParaRPr lang="fr-FR" altLang="fr-FR"/>
          </a:p>
        </p:txBody>
      </p:sp>
      <p:sp>
        <p:nvSpPr>
          <p:cNvPr id="40963"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40964" name="Rectangle 2"/>
          <p:cNvSpPr>
            <a:spLocks noChangeArrowheads="1"/>
          </p:cNvSpPr>
          <p:nvPr>
            <p:ph type="body" idx="1"/>
          </p:nvPr>
        </p:nvSpPr>
        <p:spPr>
          <a:xfrm>
            <a:off x="755650" y="5078413"/>
            <a:ext cx="6048375" cy="4811712"/>
          </a:xfrm>
          <a:noFill/>
          <a:ln/>
        </p:spPr>
        <p:txBody>
          <a:bodyPr wrap="none" anchor="ctr"/>
          <a:lstStyle/>
          <a:p>
            <a:endParaRPr lang="fr-FR" altLang="fr-FR"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6"/>
          <p:cNvSpPr>
            <a:spLocks noGrp="1" noChangeArrowheads="1"/>
          </p:cNvSpPr>
          <p:nvPr>
            <p:ph type="sldNum" sz="quarter"/>
          </p:nvPr>
        </p:nvSpPr>
        <p:spPr>
          <a:noFill/>
          <a:ln/>
        </p:spPr>
        <p:txBody>
          <a:bodyPr/>
          <a:lstStyle/>
          <a:p>
            <a:fld id="{03F6468A-576E-4A6D-B34B-21D787A910C7}" type="slidenum">
              <a:rPr lang="fr-FR" altLang="fr-FR"/>
              <a:pPr/>
              <a:t>15</a:t>
            </a:fld>
            <a:endParaRPr lang="fr-FR" altLang="fr-FR"/>
          </a:p>
        </p:txBody>
      </p:sp>
      <p:sp>
        <p:nvSpPr>
          <p:cNvPr id="43011"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43012" name="Rectangle 2"/>
          <p:cNvSpPr>
            <a:spLocks noChangeArrowheads="1"/>
          </p:cNvSpPr>
          <p:nvPr>
            <p:ph type="body" idx="1"/>
          </p:nvPr>
        </p:nvSpPr>
        <p:spPr>
          <a:xfrm>
            <a:off x="755650" y="5078413"/>
            <a:ext cx="6048375" cy="4811712"/>
          </a:xfrm>
          <a:noFill/>
          <a:ln/>
        </p:spPr>
        <p:txBody>
          <a:bodyPr wrap="none" anchor="ctr"/>
          <a:lstStyle/>
          <a:p>
            <a:endParaRPr lang="fr-FR" altLang="fr-FR"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6"/>
          <p:cNvSpPr>
            <a:spLocks noGrp="1" noChangeArrowheads="1"/>
          </p:cNvSpPr>
          <p:nvPr>
            <p:ph type="sldNum" sz="quarter"/>
          </p:nvPr>
        </p:nvSpPr>
        <p:spPr>
          <a:noFill/>
          <a:ln/>
        </p:spPr>
        <p:txBody>
          <a:bodyPr/>
          <a:lstStyle/>
          <a:p>
            <a:fld id="{06965DD5-6648-479F-BBED-FD1CFA6F028B}" type="slidenum">
              <a:rPr lang="fr-FR" altLang="fr-FR"/>
              <a:pPr/>
              <a:t>16</a:t>
            </a:fld>
            <a:endParaRPr lang="fr-FR" altLang="fr-FR"/>
          </a:p>
        </p:txBody>
      </p:sp>
      <p:sp>
        <p:nvSpPr>
          <p:cNvPr id="45059"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45060" name="Rectangle 2"/>
          <p:cNvSpPr>
            <a:spLocks noChangeArrowheads="1"/>
          </p:cNvSpPr>
          <p:nvPr>
            <p:ph type="body" idx="1"/>
          </p:nvPr>
        </p:nvSpPr>
        <p:spPr>
          <a:xfrm>
            <a:off x="755650" y="5078413"/>
            <a:ext cx="6048375" cy="4811712"/>
          </a:xfrm>
          <a:noFill/>
          <a:ln/>
        </p:spPr>
        <p:txBody>
          <a:bodyPr wrap="none" anchor="ctr"/>
          <a:lstStyle/>
          <a:p>
            <a:endParaRPr lang="fr-FR" altLang="fr-FR"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6"/>
          <p:cNvSpPr>
            <a:spLocks noGrp="1" noChangeArrowheads="1"/>
          </p:cNvSpPr>
          <p:nvPr>
            <p:ph type="sldNum" sz="quarter"/>
          </p:nvPr>
        </p:nvSpPr>
        <p:spPr>
          <a:noFill/>
          <a:ln/>
        </p:spPr>
        <p:txBody>
          <a:bodyPr/>
          <a:lstStyle/>
          <a:p>
            <a:fld id="{A79B9AD5-A9E5-41AD-9589-F4CF9EAB6878}" type="slidenum">
              <a:rPr lang="fr-FR" altLang="fr-FR"/>
              <a:pPr/>
              <a:t>17</a:t>
            </a:fld>
            <a:endParaRPr lang="fr-FR" altLang="fr-FR"/>
          </a:p>
        </p:txBody>
      </p:sp>
      <p:sp>
        <p:nvSpPr>
          <p:cNvPr id="47107"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47108" name="Rectangle 2"/>
          <p:cNvSpPr>
            <a:spLocks noChangeArrowheads="1"/>
          </p:cNvSpPr>
          <p:nvPr>
            <p:ph type="body" idx="1"/>
          </p:nvPr>
        </p:nvSpPr>
        <p:spPr>
          <a:xfrm>
            <a:off x="755650" y="5078413"/>
            <a:ext cx="6048375" cy="4811712"/>
          </a:xfrm>
          <a:noFill/>
          <a:ln/>
        </p:spPr>
        <p:txBody>
          <a:bodyPr wrap="none" anchor="ctr"/>
          <a:lstStyle/>
          <a:p>
            <a:endParaRPr lang="fr-FR" altLang="fr-FR" smtClean="0">
              <a:latin typeface="Times New Roman"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6"/>
          <p:cNvSpPr>
            <a:spLocks noGrp="1" noChangeArrowheads="1"/>
          </p:cNvSpPr>
          <p:nvPr>
            <p:ph type="sldNum" sz="quarter"/>
          </p:nvPr>
        </p:nvSpPr>
        <p:spPr>
          <a:noFill/>
          <a:ln/>
        </p:spPr>
        <p:txBody>
          <a:bodyPr/>
          <a:lstStyle/>
          <a:p>
            <a:fld id="{E7131EB6-C9B6-4785-AC92-9634D950E3BF}" type="slidenum">
              <a:rPr lang="fr-FR" altLang="fr-FR"/>
              <a:pPr/>
              <a:t>18</a:t>
            </a:fld>
            <a:endParaRPr lang="fr-FR" altLang="fr-FR"/>
          </a:p>
        </p:txBody>
      </p:sp>
      <p:sp>
        <p:nvSpPr>
          <p:cNvPr id="12291"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12292" name="Rectangle 2"/>
          <p:cNvSpPr>
            <a:spLocks noChangeArrowheads="1"/>
          </p:cNvSpPr>
          <p:nvPr>
            <p:ph type="body" idx="1"/>
          </p:nvPr>
        </p:nvSpPr>
        <p:spPr>
          <a:xfrm>
            <a:off x="755650" y="5078413"/>
            <a:ext cx="6048375" cy="4811712"/>
          </a:xfrm>
          <a:noFill/>
          <a:ln/>
        </p:spPr>
        <p:txBody>
          <a:bodyPr wrap="none" anchor="ctr"/>
          <a:lstStyle/>
          <a:p>
            <a:endParaRPr lang="fr-FR" altLang="fr-FR" smtClean="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6"/>
          <p:cNvSpPr>
            <a:spLocks noGrp="1" noChangeArrowheads="1"/>
          </p:cNvSpPr>
          <p:nvPr>
            <p:ph type="sldNum" sz="quarter"/>
          </p:nvPr>
        </p:nvSpPr>
        <p:spPr>
          <a:noFill/>
          <a:ln/>
        </p:spPr>
        <p:txBody>
          <a:bodyPr/>
          <a:lstStyle/>
          <a:p>
            <a:fld id="{5FCA65B6-184E-469F-A5B5-67E43F87A9E3}" type="slidenum">
              <a:rPr lang="fr-FR" altLang="fr-FR"/>
              <a:pPr/>
              <a:t>19</a:t>
            </a:fld>
            <a:endParaRPr lang="fr-FR" altLang="fr-FR"/>
          </a:p>
        </p:txBody>
      </p:sp>
      <p:sp>
        <p:nvSpPr>
          <p:cNvPr id="14339"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14340" name="Rectangle 2"/>
          <p:cNvSpPr>
            <a:spLocks noChangeArrowheads="1"/>
          </p:cNvSpPr>
          <p:nvPr>
            <p:ph type="body" idx="1"/>
          </p:nvPr>
        </p:nvSpPr>
        <p:spPr>
          <a:xfrm>
            <a:off x="755650" y="5078413"/>
            <a:ext cx="6048375" cy="4811712"/>
          </a:xfrm>
          <a:noFill/>
          <a:ln/>
        </p:spPr>
        <p:txBody>
          <a:bodyPr wrap="none" anchor="ctr"/>
          <a:lstStyle/>
          <a:p>
            <a:endParaRPr lang="fr-FR" altLang="fr-FR"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6"/>
          <p:cNvSpPr>
            <a:spLocks noGrp="1" noChangeArrowheads="1"/>
          </p:cNvSpPr>
          <p:nvPr>
            <p:ph type="sldNum" sz="quarter"/>
          </p:nvPr>
        </p:nvSpPr>
        <p:spPr>
          <a:noFill/>
          <a:ln/>
        </p:spPr>
        <p:txBody>
          <a:bodyPr/>
          <a:lstStyle/>
          <a:p>
            <a:fld id="{125EFD71-5756-483E-A9B4-0F73ED06D2DD}" type="slidenum">
              <a:rPr lang="fr-FR" altLang="fr-FR"/>
              <a:pPr/>
              <a:t>2</a:t>
            </a:fld>
            <a:endParaRPr lang="fr-FR" altLang="fr-FR"/>
          </a:p>
        </p:txBody>
      </p:sp>
      <p:sp>
        <p:nvSpPr>
          <p:cNvPr id="8195"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8196" name="Rectangle 2"/>
          <p:cNvSpPr>
            <a:spLocks noChangeArrowheads="1"/>
          </p:cNvSpPr>
          <p:nvPr>
            <p:ph type="body" idx="1"/>
          </p:nvPr>
        </p:nvSpPr>
        <p:spPr>
          <a:xfrm>
            <a:off x="755650" y="5078413"/>
            <a:ext cx="6048375" cy="4811712"/>
          </a:xfrm>
          <a:noFill/>
          <a:ln/>
        </p:spPr>
        <p:txBody>
          <a:bodyPr wrap="none" anchor="ctr"/>
          <a:lstStyle/>
          <a:p>
            <a:endParaRPr lang="fr-FR" altLang="fr-FR"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6"/>
          <p:cNvSpPr>
            <a:spLocks noGrp="1" noChangeArrowheads="1"/>
          </p:cNvSpPr>
          <p:nvPr>
            <p:ph type="sldNum" sz="quarter"/>
          </p:nvPr>
        </p:nvSpPr>
        <p:spPr>
          <a:noFill/>
          <a:ln/>
        </p:spPr>
        <p:txBody>
          <a:bodyPr/>
          <a:lstStyle/>
          <a:p>
            <a:fld id="{202EBFA0-8DB3-4A94-9245-3968F5DBE199}" type="slidenum">
              <a:rPr lang="fr-FR" altLang="fr-FR"/>
              <a:pPr/>
              <a:t>20</a:t>
            </a:fld>
            <a:endParaRPr lang="fr-FR" altLang="fr-FR"/>
          </a:p>
        </p:txBody>
      </p:sp>
      <p:sp>
        <p:nvSpPr>
          <p:cNvPr id="16387"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16388" name="Rectangle 2"/>
          <p:cNvSpPr>
            <a:spLocks noChangeArrowheads="1"/>
          </p:cNvSpPr>
          <p:nvPr>
            <p:ph type="body" idx="1"/>
          </p:nvPr>
        </p:nvSpPr>
        <p:spPr>
          <a:xfrm>
            <a:off x="755650" y="5078413"/>
            <a:ext cx="6048375" cy="4811712"/>
          </a:xfrm>
          <a:noFill/>
          <a:ln/>
        </p:spPr>
        <p:txBody>
          <a:bodyPr wrap="none" anchor="ctr"/>
          <a:lstStyle/>
          <a:p>
            <a:endParaRPr lang="fr-FR" altLang="fr-FR" smtClean="0">
              <a:latin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Rectangle 6"/>
          <p:cNvSpPr>
            <a:spLocks noGrp="1" noChangeArrowheads="1"/>
          </p:cNvSpPr>
          <p:nvPr>
            <p:ph type="sldNum" sz="quarter"/>
          </p:nvPr>
        </p:nvSpPr>
        <p:spPr>
          <a:noFill/>
          <a:ln/>
        </p:spPr>
        <p:txBody>
          <a:bodyPr/>
          <a:lstStyle/>
          <a:p>
            <a:fld id="{AB75BC40-D5F1-4BD9-9EE2-4CEDAE7997E8}" type="slidenum">
              <a:rPr lang="fr-FR" altLang="fr-FR"/>
              <a:pPr/>
              <a:t>21</a:t>
            </a:fld>
            <a:endParaRPr lang="fr-FR" altLang="fr-FR"/>
          </a:p>
        </p:txBody>
      </p:sp>
      <p:sp>
        <p:nvSpPr>
          <p:cNvPr id="18435"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18436" name="Rectangle 2"/>
          <p:cNvSpPr>
            <a:spLocks noGrp="1" noChangeArrowheads="1"/>
          </p:cNvSpPr>
          <p:nvPr>
            <p:ph type="body" idx="1"/>
          </p:nvPr>
        </p:nvSpPr>
        <p:spPr>
          <a:xfrm>
            <a:off x="755650" y="5078413"/>
            <a:ext cx="6048375" cy="4811712"/>
          </a:xfrm>
          <a:noFill/>
          <a:ln/>
        </p:spPr>
        <p:txBody>
          <a:bodyPr wrap="none" anchor="ctr"/>
          <a:lstStyle/>
          <a:p>
            <a:endParaRPr lang="fr-FR" altLang="fr-FR" smtClean="0">
              <a:latin typeface="Times New Roman"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Rectangle 6"/>
          <p:cNvSpPr>
            <a:spLocks noGrp="1" noChangeArrowheads="1"/>
          </p:cNvSpPr>
          <p:nvPr>
            <p:ph type="sldNum" sz="quarter"/>
          </p:nvPr>
        </p:nvSpPr>
        <p:spPr>
          <a:noFill/>
          <a:ln/>
        </p:spPr>
        <p:txBody>
          <a:bodyPr/>
          <a:lstStyle/>
          <a:p>
            <a:fld id="{AB75BC40-D5F1-4BD9-9EE2-4CEDAE7997E8}" type="slidenum">
              <a:rPr lang="fr-FR" altLang="fr-FR"/>
              <a:pPr/>
              <a:t>22</a:t>
            </a:fld>
            <a:endParaRPr lang="fr-FR" altLang="fr-FR"/>
          </a:p>
        </p:txBody>
      </p:sp>
      <p:sp>
        <p:nvSpPr>
          <p:cNvPr id="18435"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18436" name="Rectangle 2"/>
          <p:cNvSpPr>
            <a:spLocks noGrp="1" noChangeArrowheads="1"/>
          </p:cNvSpPr>
          <p:nvPr>
            <p:ph type="body" idx="1"/>
          </p:nvPr>
        </p:nvSpPr>
        <p:spPr>
          <a:xfrm>
            <a:off x="755650" y="5078413"/>
            <a:ext cx="6048375" cy="4811712"/>
          </a:xfrm>
          <a:noFill/>
          <a:ln/>
        </p:spPr>
        <p:txBody>
          <a:bodyPr wrap="none" anchor="ctr"/>
          <a:lstStyle/>
          <a:p>
            <a:endParaRPr lang="fr-FR" altLang="fr-FR"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Rectangle 6"/>
          <p:cNvSpPr>
            <a:spLocks noGrp="1" noChangeArrowheads="1"/>
          </p:cNvSpPr>
          <p:nvPr>
            <p:ph type="sldNum" sz="quarter"/>
          </p:nvPr>
        </p:nvSpPr>
        <p:spPr>
          <a:noFill/>
          <a:ln/>
        </p:spPr>
        <p:txBody>
          <a:bodyPr/>
          <a:lstStyle/>
          <a:p>
            <a:fld id="{13FC8BC2-CAD4-477A-8263-2D990CEBC0B1}" type="slidenum">
              <a:rPr lang="fr-FR" altLang="fr-FR"/>
              <a:pPr/>
              <a:t>3</a:t>
            </a:fld>
            <a:endParaRPr lang="fr-FR" altLang="fr-FR"/>
          </a:p>
        </p:txBody>
      </p:sp>
      <p:sp>
        <p:nvSpPr>
          <p:cNvPr id="10243"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10244" name="Rectangle 2"/>
          <p:cNvSpPr>
            <a:spLocks noChangeArrowheads="1"/>
          </p:cNvSpPr>
          <p:nvPr>
            <p:ph type="body" idx="1"/>
          </p:nvPr>
        </p:nvSpPr>
        <p:spPr>
          <a:xfrm>
            <a:off x="755650" y="5078413"/>
            <a:ext cx="6048375" cy="4811712"/>
          </a:xfrm>
          <a:noFill/>
          <a:ln/>
        </p:spPr>
        <p:txBody>
          <a:bodyPr wrap="none" anchor="ctr"/>
          <a:lstStyle/>
          <a:p>
            <a:endParaRPr lang="fr-FR" altLang="fr-FR"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6"/>
          <p:cNvSpPr>
            <a:spLocks noGrp="1" noChangeArrowheads="1"/>
          </p:cNvSpPr>
          <p:nvPr>
            <p:ph type="sldNum" sz="quarter"/>
          </p:nvPr>
        </p:nvSpPr>
        <p:spPr>
          <a:noFill/>
          <a:ln/>
        </p:spPr>
        <p:txBody>
          <a:bodyPr/>
          <a:lstStyle/>
          <a:p>
            <a:fld id="{2DA8E1A4-710A-4FC7-A8DF-93DBC84DD852}" type="slidenum">
              <a:rPr lang="fr-FR" altLang="fr-FR"/>
              <a:pPr/>
              <a:t>4</a:t>
            </a:fld>
            <a:endParaRPr lang="fr-FR" altLang="fr-FR"/>
          </a:p>
        </p:txBody>
      </p:sp>
      <p:sp>
        <p:nvSpPr>
          <p:cNvPr id="20483"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20484" name="Rectangle 2"/>
          <p:cNvSpPr>
            <a:spLocks noChangeArrowheads="1"/>
          </p:cNvSpPr>
          <p:nvPr>
            <p:ph type="body" idx="1"/>
          </p:nvPr>
        </p:nvSpPr>
        <p:spPr>
          <a:xfrm>
            <a:off x="755650" y="5078413"/>
            <a:ext cx="6048375" cy="4811712"/>
          </a:xfrm>
          <a:noFill/>
          <a:ln/>
        </p:spPr>
        <p:txBody>
          <a:bodyPr wrap="none" anchor="ctr"/>
          <a:lstStyle/>
          <a:p>
            <a:endParaRPr lang="fr-FR" altLang="fr-FR"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6"/>
          <p:cNvSpPr>
            <a:spLocks noGrp="1" noChangeArrowheads="1"/>
          </p:cNvSpPr>
          <p:nvPr>
            <p:ph type="sldNum" sz="quarter"/>
          </p:nvPr>
        </p:nvSpPr>
        <p:spPr>
          <a:noFill/>
          <a:ln/>
        </p:spPr>
        <p:txBody>
          <a:bodyPr/>
          <a:lstStyle/>
          <a:p>
            <a:fld id="{3E9F29D1-83CF-4BAF-83BD-7DD1B5FF5969}" type="slidenum">
              <a:rPr lang="fr-FR" altLang="fr-FR"/>
              <a:pPr/>
              <a:t>5</a:t>
            </a:fld>
            <a:endParaRPr lang="fr-FR" altLang="fr-FR"/>
          </a:p>
        </p:txBody>
      </p:sp>
      <p:sp>
        <p:nvSpPr>
          <p:cNvPr id="22531"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22532" name="Rectangle 2"/>
          <p:cNvSpPr>
            <a:spLocks noChangeArrowheads="1"/>
          </p:cNvSpPr>
          <p:nvPr>
            <p:ph type="body" idx="1"/>
          </p:nvPr>
        </p:nvSpPr>
        <p:spPr>
          <a:xfrm>
            <a:off x="755650" y="5078413"/>
            <a:ext cx="6048375" cy="4811712"/>
          </a:xfrm>
          <a:noFill/>
          <a:ln/>
        </p:spPr>
        <p:txBody>
          <a:bodyPr wrap="none" anchor="ctr"/>
          <a:lstStyle/>
          <a:p>
            <a:endParaRPr lang="fr-FR" altLang="fr-FR"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6"/>
          <p:cNvSpPr>
            <a:spLocks noGrp="1" noChangeArrowheads="1"/>
          </p:cNvSpPr>
          <p:nvPr>
            <p:ph type="sldNum" sz="quarter"/>
          </p:nvPr>
        </p:nvSpPr>
        <p:spPr>
          <a:noFill/>
          <a:ln/>
        </p:spPr>
        <p:txBody>
          <a:bodyPr/>
          <a:lstStyle/>
          <a:p>
            <a:fld id="{61E14301-4A45-4F9B-8108-10269A2F0179}" type="slidenum">
              <a:rPr lang="fr-FR" altLang="fr-FR"/>
              <a:pPr/>
              <a:t>6</a:t>
            </a:fld>
            <a:endParaRPr lang="fr-FR" altLang="fr-FR"/>
          </a:p>
        </p:txBody>
      </p:sp>
      <p:sp>
        <p:nvSpPr>
          <p:cNvPr id="24579"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24580" name="Rectangle 2"/>
          <p:cNvSpPr>
            <a:spLocks noChangeArrowheads="1"/>
          </p:cNvSpPr>
          <p:nvPr>
            <p:ph type="body" idx="1"/>
          </p:nvPr>
        </p:nvSpPr>
        <p:spPr>
          <a:xfrm>
            <a:off x="755650" y="5078413"/>
            <a:ext cx="6048375" cy="4811712"/>
          </a:xfrm>
          <a:noFill/>
          <a:ln/>
        </p:spPr>
        <p:txBody>
          <a:bodyPr wrap="none" anchor="ctr"/>
          <a:lstStyle/>
          <a:p>
            <a:endParaRPr lang="fr-FR" altLang="fr-FR"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6"/>
          <p:cNvSpPr>
            <a:spLocks noGrp="1" noChangeArrowheads="1"/>
          </p:cNvSpPr>
          <p:nvPr>
            <p:ph type="sldNum" sz="quarter"/>
          </p:nvPr>
        </p:nvSpPr>
        <p:spPr>
          <a:noFill/>
          <a:ln/>
        </p:spPr>
        <p:txBody>
          <a:bodyPr/>
          <a:lstStyle/>
          <a:p>
            <a:fld id="{0E96FC36-B17A-4AA2-B4D4-E0E54835D820}" type="slidenum">
              <a:rPr lang="fr-FR" altLang="fr-FR"/>
              <a:pPr/>
              <a:t>7</a:t>
            </a:fld>
            <a:endParaRPr lang="fr-FR" altLang="fr-FR"/>
          </a:p>
        </p:txBody>
      </p:sp>
      <p:sp>
        <p:nvSpPr>
          <p:cNvPr id="26627"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26628" name="Rectangle 2"/>
          <p:cNvSpPr>
            <a:spLocks noChangeArrowheads="1"/>
          </p:cNvSpPr>
          <p:nvPr>
            <p:ph type="body" idx="1"/>
          </p:nvPr>
        </p:nvSpPr>
        <p:spPr>
          <a:xfrm>
            <a:off x="755650" y="5078413"/>
            <a:ext cx="6048375" cy="4811712"/>
          </a:xfrm>
          <a:noFill/>
          <a:ln/>
        </p:spPr>
        <p:txBody>
          <a:bodyPr wrap="none" anchor="ctr"/>
          <a:lstStyle/>
          <a:p>
            <a:endParaRPr lang="fr-FR" altLang="fr-FR"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6"/>
          <p:cNvSpPr>
            <a:spLocks noGrp="1" noChangeArrowheads="1"/>
          </p:cNvSpPr>
          <p:nvPr>
            <p:ph type="sldNum" sz="quarter"/>
          </p:nvPr>
        </p:nvSpPr>
        <p:spPr>
          <a:noFill/>
          <a:ln/>
        </p:spPr>
        <p:txBody>
          <a:bodyPr/>
          <a:lstStyle/>
          <a:p>
            <a:fld id="{6B0F5CEA-92A7-4711-A639-05D72F62262B}" type="slidenum">
              <a:rPr lang="fr-FR" altLang="fr-FR"/>
              <a:pPr/>
              <a:t>8</a:t>
            </a:fld>
            <a:endParaRPr lang="fr-FR" altLang="fr-FR"/>
          </a:p>
        </p:txBody>
      </p:sp>
      <p:sp>
        <p:nvSpPr>
          <p:cNvPr id="28675"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28676" name="Rectangle 2"/>
          <p:cNvSpPr>
            <a:spLocks noChangeArrowheads="1"/>
          </p:cNvSpPr>
          <p:nvPr>
            <p:ph type="body" idx="1"/>
          </p:nvPr>
        </p:nvSpPr>
        <p:spPr>
          <a:xfrm>
            <a:off x="755650" y="5078413"/>
            <a:ext cx="6048375" cy="4811712"/>
          </a:xfrm>
          <a:noFill/>
          <a:ln/>
        </p:spPr>
        <p:txBody>
          <a:bodyPr wrap="none" anchor="ctr"/>
          <a:lstStyle/>
          <a:p>
            <a:endParaRPr lang="fr-FR" altLang="fr-FR"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6"/>
          <p:cNvSpPr>
            <a:spLocks noGrp="1" noChangeArrowheads="1"/>
          </p:cNvSpPr>
          <p:nvPr>
            <p:ph type="sldNum" sz="quarter"/>
          </p:nvPr>
        </p:nvSpPr>
        <p:spPr>
          <a:noFill/>
          <a:ln/>
        </p:spPr>
        <p:txBody>
          <a:bodyPr/>
          <a:lstStyle/>
          <a:p>
            <a:fld id="{713DF4E4-43B2-4B48-B24D-0F41A03BB3FA}" type="slidenum">
              <a:rPr lang="fr-FR" altLang="fr-FR"/>
              <a:pPr/>
              <a:t>9</a:t>
            </a:fld>
            <a:endParaRPr lang="fr-FR" altLang="fr-FR"/>
          </a:p>
        </p:txBody>
      </p:sp>
      <p:sp>
        <p:nvSpPr>
          <p:cNvPr id="30723" name="Rectangle 1"/>
          <p:cNvSpPr>
            <a:spLocks noChangeArrowheads="1" noTextEdit="1"/>
          </p:cNvSpPr>
          <p:nvPr>
            <p:ph type="sldImg"/>
          </p:nvPr>
        </p:nvSpPr>
        <p:spPr>
          <a:xfrm>
            <a:off x="1106488" y="812800"/>
            <a:ext cx="5345112" cy="4008438"/>
          </a:xfrm>
          <a:solidFill>
            <a:srgbClr val="FFFFFF"/>
          </a:solidFill>
          <a:ln>
            <a:solidFill>
              <a:srgbClr val="000000"/>
            </a:solidFill>
            <a:miter lim="800000"/>
          </a:ln>
        </p:spPr>
      </p:sp>
      <p:sp>
        <p:nvSpPr>
          <p:cNvPr id="30724" name="Rectangle 2"/>
          <p:cNvSpPr>
            <a:spLocks noChangeArrowheads="1"/>
          </p:cNvSpPr>
          <p:nvPr>
            <p:ph type="body" idx="1"/>
          </p:nvPr>
        </p:nvSpPr>
        <p:spPr>
          <a:xfrm>
            <a:off x="755650" y="5078413"/>
            <a:ext cx="6048375" cy="4811712"/>
          </a:xfrm>
          <a:noFill/>
          <a:ln/>
        </p:spPr>
        <p:txBody>
          <a:bodyPr wrap="none" anchor="ctr"/>
          <a:lstStyle/>
          <a:p>
            <a:endParaRPr lang="fr-FR" altLang="fr-FR"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55650" y="2347913"/>
            <a:ext cx="8569325" cy="1620837"/>
          </a:xfrm>
        </p:spPr>
        <p:txBody>
          <a:bodyPr/>
          <a:lstStyle/>
          <a:p>
            <a:r>
              <a:rPr lang="fr-FR"/>
              <a:t>Cliquez pour modifier le style du titre</a:t>
            </a:r>
          </a:p>
        </p:txBody>
      </p:sp>
      <p:sp>
        <p:nvSpPr>
          <p:cNvPr id="3" name="Sous-titr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Rectangle 3"/>
          <p:cNvSpPr>
            <a:spLocks noGrp="1" noChangeArrowheads="1"/>
          </p:cNvSpPr>
          <p:nvPr>
            <p:ph type="dt" idx="10"/>
          </p:nvPr>
        </p:nvSpPr>
        <p:spPr>
          <a:ln/>
        </p:spPr>
        <p:txBody>
          <a:bodyPr/>
          <a:lstStyle>
            <a:lvl1pPr>
              <a:defRPr/>
            </a:lvl1pPr>
          </a:lstStyle>
          <a:p>
            <a:pPr>
              <a:defRPr/>
            </a:pPr>
            <a:endParaRPr lang="fr-FR"/>
          </a:p>
        </p:txBody>
      </p:sp>
      <p:sp>
        <p:nvSpPr>
          <p:cNvPr id="5" name="Rectangle 4"/>
          <p:cNvSpPr>
            <a:spLocks noGrp="1" noChangeArrowheads="1"/>
          </p:cNvSpPr>
          <p:nvPr>
            <p:ph type="ftr" idx="11"/>
          </p:nvPr>
        </p:nvSpPr>
        <p:spPr>
          <a:ln/>
        </p:spPr>
        <p:txBody>
          <a:bodyPr/>
          <a:lstStyle>
            <a:lvl1pPr>
              <a:defRPr/>
            </a:lvl1pPr>
          </a:lstStyle>
          <a:p>
            <a:pPr>
              <a:defRPr/>
            </a:pPr>
            <a:endParaRPr lang="fr-FR"/>
          </a:p>
        </p:txBody>
      </p:sp>
      <p:sp>
        <p:nvSpPr>
          <p:cNvPr id="6" name="Rectangle 5"/>
          <p:cNvSpPr>
            <a:spLocks noGrp="1" noChangeArrowheads="1"/>
          </p:cNvSpPr>
          <p:nvPr>
            <p:ph type="sldNum" idx="12"/>
          </p:nvPr>
        </p:nvSpPr>
        <p:spPr>
          <a:ln/>
        </p:spPr>
        <p:txBody>
          <a:bodyPr/>
          <a:lstStyle>
            <a:lvl1pPr>
              <a:defRPr/>
            </a:lvl1pPr>
          </a:lstStyle>
          <a:p>
            <a:fld id="{4AA62306-EF15-48B4-8214-19B57CF5EF73}" type="slidenum">
              <a:rPr lang="fr-FR" altLang="fr-FR"/>
              <a:pPr/>
              <a:t>‹N°›</a:t>
            </a:fld>
            <a:endParaRPr lang="fr-FR" alt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3"/>
          <p:cNvSpPr>
            <a:spLocks noGrp="1" noChangeArrowheads="1"/>
          </p:cNvSpPr>
          <p:nvPr>
            <p:ph type="dt" idx="10"/>
          </p:nvPr>
        </p:nvSpPr>
        <p:spPr>
          <a:ln/>
        </p:spPr>
        <p:txBody>
          <a:bodyPr/>
          <a:lstStyle>
            <a:lvl1pPr>
              <a:defRPr/>
            </a:lvl1pPr>
          </a:lstStyle>
          <a:p>
            <a:pPr>
              <a:defRPr/>
            </a:pPr>
            <a:endParaRPr lang="fr-FR"/>
          </a:p>
        </p:txBody>
      </p:sp>
      <p:sp>
        <p:nvSpPr>
          <p:cNvPr id="5" name="Rectangle 4"/>
          <p:cNvSpPr>
            <a:spLocks noGrp="1" noChangeArrowheads="1"/>
          </p:cNvSpPr>
          <p:nvPr>
            <p:ph type="ftr" idx="11"/>
          </p:nvPr>
        </p:nvSpPr>
        <p:spPr>
          <a:ln/>
        </p:spPr>
        <p:txBody>
          <a:bodyPr/>
          <a:lstStyle>
            <a:lvl1pPr>
              <a:defRPr/>
            </a:lvl1pPr>
          </a:lstStyle>
          <a:p>
            <a:pPr>
              <a:defRPr/>
            </a:pPr>
            <a:endParaRPr lang="fr-FR"/>
          </a:p>
        </p:txBody>
      </p:sp>
      <p:sp>
        <p:nvSpPr>
          <p:cNvPr id="6" name="Rectangle 5"/>
          <p:cNvSpPr>
            <a:spLocks noGrp="1" noChangeArrowheads="1"/>
          </p:cNvSpPr>
          <p:nvPr>
            <p:ph type="sldNum" idx="12"/>
          </p:nvPr>
        </p:nvSpPr>
        <p:spPr>
          <a:ln/>
        </p:spPr>
        <p:txBody>
          <a:bodyPr/>
          <a:lstStyle>
            <a:lvl1pPr>
              <a:defRPr/>
            </a:lvl1pPr>
          </a:lstStyle>
          <a:p>
            <a:fld id="{4AD40B44-A6B9-4DDC-AB04-B66E9B48A870}" type="slidenum">
              <a:rPr lang="fr-FR" altLang="fr-FR"/>
              <a:pPr/>
              <a:t>‹N°›</a:t>
            </a:fld>
            <a:endParaRPr lang="fr-FR" alt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305675" y="301625"/>
            <a:ext cx="2266950" cy="5849938"/>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503238" y="301625"/>
            <a:ext cx="6650037" cy="58499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3"/>
          <p:cNvSpPr>
            <a:spLocks noGrp="1" noChangeArrowheads="1"/>
          </p:cNvSpPr>
          <p:nvPr>
            <p:ph type="dt" idx="10"/>
          </p:nvPr>
        </p:nvSpPr>
        <p:spPr>
          <a:ln/>
        </p:spPr>
        <p:txBody>
          <a:bodyPr/>
          <a:lstStyle>
            <a:lvl1pPr>
              <a:defRPr/>
            </a:lvl1pPr>
          </a:lstStyle>
          <a:p>
            <a:pPr>
              <a:defRPr/>
            </a:pPr>
            <a:endParaRPr lang="fr-FR"/>
          </a:p>
        </p:txBody>
      </p:sp>
      <p:sp>
        <p:nvSpPr>
          <p:cNvPr id="5" name="Rectangle 4"/>
          <p:cNvSpPr>
            <a:spLocks noGrp="1" noChangeArrowheads="1"/>
          </p:cNvSpPr>
          <p:nvPr>
            <p:ph type="ftr" idx="11"/>
          </p:nvPr>
        </p:nvSpPr>
        <p:spPr>
          <a:ln/>
        </p:spPr>
        <p:txBody>
          <a:bodyPr/>
          <a:lstStyle>
            <a:lvl1pPr>
              <a:defRPr/>
            </a:lvl1pPr>
          </a:lstStyle>
          <a:p>
            <a:pPr>
              <a:defRPr/>
            </a:pPr>
            <a:endParaRPr lang="fr-FR"/>
          </a:p>
        </p:txBody>
      </p:sp>
      <p:sp>
        <p:nvSpPr>
          <p:cNvPr id="6" name="Rectangle 5"/>
          <p:cNvSpPr>
            <a:spLocks noGrp="1" noChangeArrowheads="1"/>
          </p:cNvSpPr>
          <p:nvPr>
            <p:ph type="sldNum" idx="12"/>
          </p:nvPr>
        </p:nvSpPr>
        <p:spPr>
          <a:ln/>
        </p:spPr>
        <p:txBody>
          <a:bodyPr/>
          <a:lstStyle>
            <a:lvl1pPr>
              <a:defRPr/>
            </a:lvl1pPr>
          </a:lstStyle>
          <a:p>
            <a:fld id="{667A97ED-B916-4C6C-951A-AD373DF254EE}" type="slidenum">
              <a:rPr lang="fr-FR" altLang="fr-FR"/>
              <a:pPr/>
              <a:t>‹N°›</a:t>
            </a:fld>
            <a:endParaRPr lang="fr-FR" alt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3"/>
          <p:cNvSpPr>
            <a:spLocks noGrp="1" noChangeArrowheads="1"/>
          </p:cNvSpPr>
          <p:nvPr>
            <p:ph type="dt" idx="10"/>
          </p:nvPr>
        </p:nvSpPr>
        <p:spPr>
          <a:ln/>
        </p:spPr>
        <p:txBody>
          <a:bodyPr/>
          <a:lstStyle>
            <a:lvl1pPr>
              <a:defRPr/>
            </a:lvl1pPr>
          </a:lstStyle>
          <a:p>
            <a:pPr>
              <a:defRPr/>
            </a:pPr>
            <a:endParaRPr lang="fr-FR"/>
          </a:p>
        </p:txBody>
      </p:sp>
      <p:sp>
        <p:nvSpPr>
          <p:cNvPr id="5" name="Rectangle 4"/>
          <p:cNvSpPr>
            <a:spLocks noGrp="1" noChangeArrowheads="1"/>
          </p:cNvSpPr>
          <p:nvPr>
            <p:ph type="ftr" idx="11"/>
          </p:nvPr>
        </p:nvSpPr>
        <p:spPr>
          <a:ln/>
        </p:spPr>
        <p:txBody>
          <a:bodyPr/>
          <a:lstStyle>
            <a:lvl1pPr>
              <a:defRPr/>
            </a:lvl1pPr>
          </a:lstStyle>
          <a:p>
            <a:pPr>
              <a:defRPr/>
            </a:pPr>
            <a:endParaRPr lang="fr-FR"/>
          </a:p>
        </p:txBody>
      </p:sp>
      <p:sp>
        <p:nvSpPr>
          <p:cNvPr id="6" name="Rectangle 5"/>
          <p:cNvSpPr>
            <a:spLocks noGrp="1" noChangeArrowheads="1"/>
          </p:cNvSpPr>
          <p:nvPr>
            <p:ph type="sldNum" idx="12"/>
          </p:nvPr>
        </p:nvSpPr>
        <p:spPr>
          <a:ln/>
        </p:spPr>
        <p:txBody>
          <a:bodyPr/>
          <a:lstStyle>
            <a:lvl1pPr>
              <a:defRPr/>
            </a:lvl1pPr>
          </a:lstStyle>
          <a:p>
            <a:fld id="{8536B672-2C00-4CFC-A208-346836D80407}" type="slidenum">
              <a:rPr lang="fr-FR" altLang="fr-FR"/>
              <a:pPr/>
              <a:t>‹N°›</a:t>
            </a:fld>
            <a:endParaRPr lang="fr-FR" alt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96925" y="4857750"/>
            <a:ext cx="8567738" cy="15017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3"/>
          <p:cNvSpPr>
            <a:spLocks noGrp="1" noChangeArrowheads="1"/>
          </p:cNvSpPr>
          <p:nvPr>
            <p:ph type="dt" idx="10"/>
          </p:nvPr>
        </p:nvSpPr>
        <p:spPr>
          <a:ln/>
        </p:spPr>
        <p:txBody>
          <a:bodyPr/>
          <a:lstStyle>
            <a:lvl1pPr>
              <a:defRPr/>
            </a:lvl1pPr>
          </a:lstStyle>
          <a:p>
            <a:pPr>
              <a:defRPr/>
            </a:pPr>
            <a:endParaRPr lang="fr-FR"/>
          </a:p>
        </p:txBody>
      </p:sp>
      <p:sp>
        <p:nvSpPr>
          <p:cNvPr id="5" name="Rectangle 4"/>
          <p:cNvSpPr>
            <a:spLocks noGrp="1" noChangeArrowheads="1"/>
          </p:cNvSpPr>
          <p:nvPr>
            <p:ph type="ftr" idx="11"/>
          </p:nvPr>
        </p:nvSpPr>
        <p:spPr>
          <a:ln/>
        </p:spPr>
        <p:txBody>
          <a:bodyPr/>
          <a:lstStyle>
            <a:lvl1pPr>
              <a:defRPr/>
            </a:lvl1pPr>
          </a:lstStyle>
          <a:p>
            <a:pPr>
              <a:defRPr/>
            </a:pPr>
            <a:endParaRPr lang="fr-FR"/>
          </a:p>
        </p:txBody>
      </p:sp>
      <p:sp>
        <p:nvSpPr>
          <p:cNvPr id="6" name="Rectangle 5"/>
          <p:cNvSpPr>
            <a:spLocks noGrp="1" noChangeArrowheads="1"/>
          </p:cNvSpPr>
          <p:nvPr>
            <p:ph type="sldNum" idx="12"/>
          </p:nvPr>
        </p:nvSpPr>
        <p:spPr>
          <a:ln/>
        </p:spPr>
        <p:txBody>
          <a:bodyPr/>
          <a:lstStyle>
            <a:lvl1pPr>
              <a:defRPr/>
            </a:lvl1pPr>
          </a:lstStyle>
          <a:p>
            <a:fld id="{EA6B6720-E0DD-4EA7-A1A2-7A6D144E3000}" type="slidenum">
              <a:rPr lang="fr-FR" altLang="fr-FR"/>
              <a:pPr/>
              <a:t>‹N°›</a:t>
            </a:fld>
            <a:endParaRPr lang="fr-FR" alt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503238" y="1768475"/>
            <a:ext cx="4457700" cy="4383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5113338" y="1768475"/>
            <a:ext cx="4459287" cy="4383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3"/>
          <p:cNvSpPr>
            <a:spLocks noGrp="1" noChangeArrowheads="1"/>
          </p:cNvSpPr>
          <p:nvPr>
            <p:ph type="dt" idx="10"/>
          </p:nvPr>
        </p:nvSpPr>
        <p:spPr>
          <a:ln/>
        </p:spPr>
        <p:txBody>
          <a:bodyPr/>
          <a:lstStyle>
            <a:lvl1pPr>
              <a:defRPr/>
            </a:lvl1pPr>
          </a:lstStyle>
          <a:p>
            <a:pPr>
              <a:defRPr/>
            </a:pPr>
            <a:endParaRPr lang="fr-FR"/>
          </a:p>
        </p:txBody>
      </p:sp>
      <p:sp>
        <p:nvSpPr>
          <p:cNvPr id="6" name="Rectangle 4"/>
          <p:cNvSpPr>
            <a:spLocks noGrp="1" noChangeArrowheads="1"/>
          </p:cNvSpPr>
          <p:nvPr>
            <p:ph type="ftr" idx="11"/>
          </p:nvPr>
        </p:nvSpPr>
        <p:spPr>
          <a:ln/>
        </p:spPr>
        <p:txBody>
          <a:bodyPr/>
          <a:lstStyle>
            <a:lvl1pPr>
              <a:defRPr/>
            </a:lvl1pPr>
          </a:lstStyle>
          <a:p>
            <a:pPr>
              <a:defRPr/>
            </a:pPr>
            <a:endParaRPr lang="fr-FR"/>
          </a:p>
        </p:txBody>
      </p:sp>
      <p:sp>
        <p:nvSpPr>
          <p:cNvPr id="7" name="Rectangle 5"/>
          <p:cNvSpPr>
            <a:spLocks noGrp="1" noChangeArrowheads="1"/>
          </p:cNvSpPr>
          <p:nvPr>
            <p:ph type="sldNum" idx="12"/>
          </p:nvPr>
        </p:nvSpPr>
        <p:spPr>
          <a:ln/>
        </p:spPr>
        <p:txBody>
          <a:bodyPr/>
          <a:lstStyle>
            <a:lvl1pPr>
              <a:defRPr/>
            </a:lvl1pPr>
          </a:lstStyle>
          <a:p>
            <a:fld id="{5099AEA3-DAAF-4C82-A642-AFF41E90C785}" type="slidenum">
              <a:rPr lang="fr-FR" altLang="fr-FR"/>
              <a:pPr/>
              <a:t>‹N°›</a:t>
            </a:fld>
            <a:endParaRPr lang="fr-FR" alt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04825" y="303213"/>
            <a:ext cx="9072563" cy="1258887"/>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3"/>
          <p:cNvSpPr>
            <a:spLocks noGrp="1" noChangeArrowheads="1"/>
          </p:cNvSpPr>
          <p:nvPr>
            <p:ph type="dt" idx="10"/>
          </p:nvPr>
        </p:nvSpPr>
        <p:spPr>
          <a:ln/>
        </p:spPr>
        <p:txBody>
          <a:bodyPr/>
          <a:lstStyle>
            <a:lvl1pPr>
              <a:defRPr/>
            </a:lvl1pPr>
          </a:lstStyle>
          <a:p>
            <a:pPr>
              <a:defRPr/>
            </a:pPr>
            <a:endParaRPr lang="fr-FR"/>
          </a:p>
        </p:txBody>
      </p:sp>
      <p:sp>
        <p:nvSpPr>
          <p:cNvPr id="8" name="Rectangle 4"/>
          <p:cNvSpPr>
            <a:spLocks noGrp="1" noChangeArrowheads="1"/>
          </p:cNvSpPr>
          <p:nvPr>
            <p:ph type="ftr" idx="11"/>
          </p:nvPr>
        </p:nvSpPr>
        <p:spPr>
          <a:ln/>
        </p:spPr>
        <p:txBody>
          <a:bodyPr/>
          <a:lstStyle>
            <a:lvl1pPr>
              <a:defRPr/>
            </a:lvl1pPr>
          </a:lstStyle>
          <a:p>
            <a:pPr>
              <a:defRPr/>
            </a:pPr>
            <a:endParaRPr lang="fr-FR"/>
          </a:p>
        </p:txBody>
      </p:sp>
      <p:sp>
        <p:nvSpPr>
          <p:cNvPr id="9" name="Rectangle 5"/>
          <p:cNvSpPr>
            <a:spLocks noGrp="1" noChangeArrowheads="1"/>
          </p:cNvSpPr>
          <p:nvPr>
            <p:ph type="sldNum" idx="12"/>
          </p:nvPr>
        </p:nvSpPr>
        <p:spPr>
          <a:ln/>
        </p:spPr>
        <p:txBody>
          <a:bodyPr/>
          <a:lstStyle>
            <a:lvl1pPr>
              <a:defRPr/>
            </a:lvl1pPr>
          </a:lstStyle>
          <a:p>
            <a:fld id="{51A9ADD8-C2B2-4292-B36C-33448E888C93}" type="slidenum">
              <a:rPr lang="fr-FR" altLang="fr-FR"/>
              <a:pPr/>
              <a:t>‹N°›</a:t>
            </a:fld>
            <a:endParaRPr lang="fr-FR" alt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Rectangle 3"/>
          <p:cNvSpPr>
            <a:spLocks noGrp="1" noChangeArrowheads="1"/>
          </p:cNvSpPr>
          <p:nvPr>
            <p:ph type="dt" idx="10"/>
          </p:nvPr>
        </p:nvSpPr>
        <p:spPr>
          <a:ln/>
        </p:spPr>
        <p:txBody>
          <a:bodyPr/>
          <a:lstStyle>
            <a:lvl1pPr>
              <a:defRPr/>
            </a:lvl1pPr>
          </a:lstStyle>
          <a:p>
            <a:pPr>
              <a:defRPr/>
            </a:pPr>
            <a:endParaRPr lang="fr-FR"/>
          </a:p>
        </p:txBody>
      </p:sp>
      <p:sp>
        <p:nvSpPr>
          <p:cNvPr id="4" name="Rectangle 4"/>
          <p:cNvSpPr>
            <a:spLocks noGrp="1" noChangeArrowheads="1"/>
          </p:cNvSpPr>
          <p:nvPr>
            <p:ph type="ftr" idx="11"/>
          </p:nvPr>
        </p:nvSpPr>
        <p:spPr>
          <a:ln/>
        </p:spPr>
        <p:txBody>
          <a:bodyPr/>
          <a:lstStyle>
            <a:lvl1pPr>
              <a:defRPr/>
            </a:lvl1pPr>
          </a:lstStyle>
          <a:p>
            <a:pPr>
              <a:defRPr/>
            </a:pPr>
            <a:endParaRPr lang="fr-FR"/>
          </a:p>
        </p:txBody>
      </p:sp>
      <p:sp>
        <p:nvSpPr>
          <p:cNvPr id="5" name="Rectangle 5"/>
          <p:cNvSpPr>
            <a:spLocks noGrp="1" noChangeArrowheads="1"/>
          </p:cNvSpPr>
          <p:nvPr>
            <p:ph type="sldNum" idx="12"/>
          </p:nvPr>
        </p:nvSpPr>
        <p:spPr>
          <a:ln/>
        </p:spPr>
        <p:txBody>
          <a:bodyPr/>
          <a:lstStyle>
            <a:lvl1pPr>
              <a:defRPr/>
            </a:lvl1pPr>
          </a:lstStyle>
          <a:p>
            <a:fld id="{4DD7C557-7D59-46A8-82A3-8AF74336BA66}" type="slidenum">
              <a:rPr lang="fr-FR" altLang="fr-FR"/>
              <a:pPr/>
              <a:t>‹N°›</a:t>
            </a:fld>
            <a:endParaRPr lang="fr-FR" alt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endParaRPr lang="fr-FR"/>
          </a:p>
        </p:txBody>
      </p:sp>
      <p:sp>
        <p:nvSpPr>
          <p:cNvPr id="3" name="Rectangle 4"/>
          <p:cNvSpPr>
            <a:spLocks noGrp="1" noChangeArrowheads="1"/>
          </p:cNvSpPr>
          <p:nvPr>
            <p:ph type="ftr" idx="11"/>
          </p:nvPr>
        </p:nvSpPr>
        <p:spPr>
          <a:ln/>
        </p:spPr>
        <p:txBody>
          <a:bodyPr/>
          <a:lstStyle>
            <a:lvl1pPr>
              <a:defRPr/>
            </a:lvl1pPr>
          </a:lstStyle>
          <a:p>
            <a:pPr>
              <a:defRPr/>
            </a:pPr>
            <a:endParaRPr lang="fr-FR"/>
          </a:p>
        </p:txBody>
      </p:sp>
      <p:sp>
        <p:nvSpPr>
          <p:cNvPr id="4" name="Rectangle 5"/>
          <p:cNvSpPr>
            <a:spLocks noGrp="1" noChangeArrowheads="1"/>
          </p:cNvSpPr>
          <p:nvPr>
            <p:ph type="sldNum" idx="12"/>
          </p:nvPr>
        </p:nvSpPr>
        <p:spPr>
          <a:ln/>
        </p:spPr>
        <p:txBody>
          <a:bodyPr/>
          <a:lstStyle>
            <a:lvl1pPr>
              <a:defRPr/>
            </a:lvl1pPr>
          </a:lstStyle>
          <a:p>
            <a:fld id="{12E9EE07-8EC0-4D19-9289-6BE6568EAB7D}" type="slidenum">
              <a:rPr lang="fr-FR" altLang="fr-FR"/>
              <a:pPr/>
              <a:t>‹N°›</a:t>
            </a:fld>
            <a:endParaRPr lang="fr-FR" alt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04825" y="301625"/>
            <a:ext cx="3316288" cy="1279525"/>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3"/>
          <p:cNvSpPr>
            <a:spLocks noGrp="1" noChangeArrowheads="1"/>
          </p:cNvSpPr>
          <p:nvPr>
            <p:ph type="dt" idx="10"/>
          </p:nvPr>
        </p:nvSpPr>
        <p:spPr>
          <a:ln/>
        </p:spPr>
        <p:txBody>
          <a:bodyPr/>
          <a:lstStyle>
            <a:lvl1pPr>
              <a:defRPr/>
            </a:lvl1pPr>
          </a:lstStyle>
          <a:p>
            <a:pPr>
              <a:defRPr/>
            </a:pPr>
            <a:endParaRPr lang="fr-FR"/>
          </a:p>
        </p:txBody>
      </p:sp>
      <p:sp>
        <p:nvSpPr>
          <p:cNvPr id="6" name="Rectangle 4"/>
          <p:cNvSpPr>
            <a:spLocks noGrp="1" noChangeArrowheads="1"/>
          </p:cNvSpPr>
          <p:nvPr>
            <p:ph type="ftr" idx="11"/>
          </p:nvPr>
        </p:nvSpPr>
        <p:spPr>
          <a:ln/>
        </p:spPr>
        <p:txBody>
          <a:bodyPr/>
          <a:lstStyle>
            <a:lvl1pPr>
              <a:defRPr/>
            </a:lvl1pPr>
          </a:lstStyle>
          <a:p>
            <a:pPr>
              <a:defRPr/>
            </a:pPr>
            <a:endParaRPr lang="fr-FR"/>
          </a:p>
        </p:txBody>
      </p:sp>
      <p:sp>
        <p:nvSpPr>
          <p:cNvPr id="7" name="Rectangle 5"/>
          <p:cNvSpPr>
            <a:spLocks noGrp="1" noChangeArrowheads="1"/>
          </p:cNvSpPr>
          <p:nvPr>
            <p:ph type="sldNum" idx="12"/>
          </p:nvPr>
        </p:nvSpPr>
        <p:spPr>
          <a:ln/>
        </p:spPr>
        <p:txBody>
          <a:bodyPr/>
          <a:lstStyle>
            <a:lvl1pPr>
              <a:defRPr/>
            </a:lvl1pPr>
          </a:lstStyle>
          <a:p>
            <a:fld id="{90642E9F-D1E1-4DB0-A050-0DE4270687CA}" type="slidenum">
              <a:rPr lang="fr-FR" altLang="fr-FR"/>
              <a:pPr/>
              <a:t>‹N°›</a:t>
            </a:fld>
            <a:endParaRPr lang="fr-FR" alt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976438" y="5291138"/>
            <a:ext cx="6048375" cy="625475"/>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3"/>
          <p:cNvSpPr>
            <a:spLocks noGrp="1" noChangeArrowheads="1"/>
          </p:cNvSpPr>
          <p:nvPr>
            <p:ph type="dt" idx="10"/>
          </p:nvPr>
        </p:nvSpPr>
        <p:spPr>
          <a:ln/>
        </p:spPr>
        <p:txBody>
          <a:bodyPr/>
          <a:lstStyle>
            <a:lvl1pPr>
              <a:defRPr/>
            </a:lvl1pPr>
          </a:lstStyle>
          <a:p>
            <a:pPr>
              <a:defRPr/>
            </a:pPr>
            <a:endParaRPr lang="fr-FR"/>
          </a:p>
        </p:txBody>
      </p:sp>
      <p:sp>
        <p:nvSpPr>
          <p:cNvPr id="6" name="Rectangle 4"/>
          <p:cNvSpPr>
            <a:spLocks noGrp="1" noChangeArrowheads="1"/>
          </p:cNvSpPr>
          <p:nvPr>
            <p:ph type="ftr" idx="11"/>
          </p:nvPr>
        </p:nvSpPr>
        <p:spPr>
          <a:ln/>
        </p:spPr>
        <p:txBody>
          <a:bodyPr/>
          <a:lstStyle>
            <a:lvl1pPr>
              <a:defRPr/>
            </a:lvl1pPr>
          </a:lstStyle>
          <a:p>
            <a:pPr>
              <a:defRPr/>
            </a:pPr>
            <a:endParaRPr lang="fr-FR"/>
          </a:p>
        </p:txBody>
      </p:sp>
      <p:sp>
        <p:nvSpPr>
          <p:cNvPr id="7" name="Rectangle 5"/>
          <p:cNvSpPr>
            <a:spLocks noGrp="1" noChangeArrowheads="1"/>
          </p:cNvSpPr>
          <p:nvPr>
            <p:ph type="sldNum" idx="12"/>
          </p:nvPr>
        </p:nvSpPr>
        <p:spPr>
          <a:ln/>
        </p:spPr>
        <p:txBody>
          <a:bodyPr/>
          <a:lstStyle>
            <a:lvl1pPr>
              <a:defRPr/>
            </a:lvl1pPr>
          </a:lstStyle>
          <a:p>
            <a:fld id="{E58ACBF3-1CE5-4A5C-8AD1-8EE3EBFD1FE0}" type="slidenum">
              <a:rPr lang="fr-FR" altLang="fr-FR"/>
              <a:pPr/>
              <a:t>‹N°›</a:t>
            </a:fld>
            <a:endParaRPr lang="fr-FR" alt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503238" y="301625"/>
            <a:ext cx="9069387" cy="1260475"/>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altLang="fr-FR" smtClean="0"/>
              <a:t>Cliquez pour éditer le format du texte-titre</a:t>
            </a:r>
          </a:p>
        </p:txBody>
      </p:sp>
      <p:sp>
        <p:nvSpPr>
          <p:cNvPr id="1027" name="Rectangle 2"/>
          <p:cNvSpPr>
            <a:spLocks noGrp="1" noChangeArrowheads="1"/>
          </p:cNvSpPr>
          <p:nvPr>
            <p:ph type="body" idx="1"/>
          </p:nvPr>
        </p:nvSpPr>
        <p:spPr bwMode="auto">
          <a:xfrm>
            <a:off x="503238" y="1768475"/>
            <a:ext cx="9069387" cy="4383088"/>
          </a:xfrm>
          <a:prstGeom prst="rect">
            <a:avLst/>
          </a:prstGeom>
          <a:noFill/>
          <a:ln w="9525">
            <a:noFill/>
            <a:round/>
            <a:headEnd/>
            <a:tailEnd/>
          </a:ln>
        </p:spPr>
        <p:txBody>
          <a:bodyPr vert="horz" wrap="square" lIns="0" tIns="28448" rIns="0" bIns="0" numCol="1" anchor="t" anchorCtr="0" compatLnSpc="1">
            <a:prstTxWarp prst="textNoShape">
              <a:avLst/>
            </a:prstTxWarp>
          </a:bodyPr>
          <a:lstStyle/>
          <a:p>
            <a:pPr lvl="0"/>
            <a:r>
              <a:rPr lang="en-GB" altLang="fr-FR" smtClean="0"/>
              <a:t>Cliquez pour éditer le format du plan de texte</a:t>
            </a:r>
          </a:p>
          <a:p>
            <a:pPr lvl="1"/>
            <a:r>
              <a:rPr lang="en-GB" altLang="fr-FR" smtClean="0"/>
              <a:t>Second niveau de plan</a:t>
            </a:r>
          </a:p>
          <a:p>
            <a:pPr lvl="2"/>
            <a:r>
              <a:rPr lang="en-GB" altLang="fr-FR" smtClean="0"/>
              <a:t>Troisième niveau de plan</a:t>
            </a:r>
          </a:p>
          <a:p>
            <a:pPr lvl="3"/>
            <a:r>
              <a:rPr lang="en-GB" altLang="fr-FR" smtClean="0"/>
              <a:t>Quatrième niveau de plan</a:t>
            </a:r>
          </a:p>
          <a:p>
            <a:pPr lvl="4"/>
            <a:r>
              <a:rPr lang="en-GB" altLang="fr-FR" smtClean="0"/>
              <a:t>Cinquième niveau de plan</a:t>
            </a:r>
          </a:p>
          <a:p>
            <a:pPr lvl="4"/>
            <a:r>
              <a:rPr lang="en-GB" altLang="fr-FR" smtClean="0"/>
              <a:t>Sixième niveau de plan</a:t>
            </a:r>
          </a:p>
          <a:p>
            <a:pPr lvl="4"/>
            <a:r>
              <a:rPr lang="en-GB" altLang="fr-FR" smtClean="0"/>
              <a:t>Septième niveau de plan</a:t>
            </a:r>
          </a:p>
        </p:txBody>
      </p:sp>
      <p:sp>
        <p:nvSpPr>
          <p:cNvPr id="2" name="Rectangle 3"/>
          <p:cNvSpPr>
            <a:spLocks noGrp="1" noChangeArrowheads="1"/>
          </p:cNvSpPr>
          <p:nvPr>
            <p:ph type="dt"/>
          </p:nvPr>
        </p:nvSpPr>
        <p:spPr bwMode="auto">
          <a:xfrm>
            <a:off x="503238" y="6886575"/>
            <a:ext cx="2346325" cy="519113"/>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eaLnBrk="1">
              <a:lnSpc>
                <a:spcPct val="92000"/>
              </a:lnSpc>
              <a:buClr>
                <a:srgbClr val="000000"/>
              </a:buClr>
              <a:buSzPct val="100000"/>
              <a:buFont typeface="Times New Roman" pitchFamily="16" charset="0"/>
              <a:buNone/>
              <a:tabLst>
                <a:tab pos="449263" algn="l"/>
                <a:tab pos="898525" algn="l"/>
                <a:tab pos="1347788" algn="l"/>
                <a:tab pos="1797050" algn="l"/>
                <a:tab pos="2246313" algn="l"/>
              </a:tabLst>
              <a:defRPr sz="1400">
                <a:solidFill>
                  <a:srgbClr val="000000"/>
                </a:solidFill>
                <a:latin typeface="Times New Roman" pitchFamily="16" charset="0"/>
                <a:ea typeface="Microsoft YaHei" charset="-122"/>
                <a:cs typeface="Arial Unicode MS" charset="0"/>
              </a:defRPr>
            </a:lvl1pPr>
          </a:lstStyle>
          <a:p>
            <a:pPr>
              <a:defRPr/>
            </a:pPr>
            <a:endParaRPr lang="fr-FR"/>
          </a:p>
        </p:txBody>
      </p:sp>
      <p:sp>
        <p:nvSpPr>
          <p:cNvPr id="1028" name="Rectangle 4"/>
          <p:cNvSpPr>
            <a:spLocks noGrp="1" noChangeArrowheads="1"/>
          </p:cNvSpPr>
          <p:nvPr>
            <p:ph type="ftr"/>
          </p:nvPr>
        </p:nvSpPr>
        <p:spPr bwMode="auto">
          <a:xfrm>
            <a:off x="3448050" y="6886575"/>
            <a:ext cx="3194050" cy="519113"/>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gn="ctr" eaLnBrk="1">
              <a:lnSpc>
                <a:spcPct val="92000"/>
              </a:lnSpc>
              <a:buClr>
                <a:srgbClr val="000000"/>
              </a:buClr>
              <a:buSzPct val="100000"/>
              <a:buFont typeface="Times New Roman" pitchFamily="16" charset="0"/>
              <a:buNone/>
              <a:tabLst>
                <a:tab pos="449263" algn="l"/>
                <a:tab pos="898525" algn="l"/>
                <a:tab pos="1347788" algn="l"/>
                <a:tab pos="1797050" algn="l"/>
                <a:tab pos="2246313" algn="l"/>
                <a:tab pos="2695575" algn="l"/>
                <a:tab pos="3144838" algn="l"/>
              </a:tabLst>
              <a:defRPr sz="1400">
                <a:solidFill>
                  <a:srgbClr val="000000"/>
                </a:solidFill>
                <a:latin typeface="Times New Roman" pitchFamily="16" charset="0"/>
                <a:ea typeface="Microsoft YaHei" charset="-122"/>
                <a:cs typeface="Arial Unicode MS" charset="0"/>
              </a:defRPr>
            </a:lvl1pPr>
          </a:lstStyle>
          <a:p>
            <a:pPr>
              <a:defRPr/>
            </a:pPr>
            <a:endParaRPr lang="fr-FR"/>
          </a:p>
        </p:txBody>
      </p:sp>
      <p:sp>
        <p:nvSpPr>
          <p:cNvPr id="1029" name="Rectangle 5"/>
          <p:cNvSpPr>
            <a:spLocks noGrp="1" noChangeArrowheads="1"/>
          </p:cNvSpPr>
          <p:nvPr>
            <p:ph type="sldNum"/>
          </p:nvPr>
        </p:nvSpPr>
        <p:spPr bwMode="auto">
          <a:xfrm>
            <a:off x="7227888" y="6886575"/>
            <a:ext cx="2346325" cy="519113"/>
          </a:xfrm>
          <a:prstGeom prst="rect">
            <a:avLst/>
          </a:prstGeom>
          <a:noFill/>
          <a:ln w="9525" cap="flat">
            <a:noFill/>
            <a:round/>
            <a:headEnd/>
            <a:tailEnd/>
          </a:ln>
          <a:effectLst/>
        </p:spPr>
        <p:txBody>
          <a:bodyPr vert="horz" wrap="square" lIns="0" tIns="0" rIns="0" bIns="0" numCol="1" anchor="t" anchorCtr="0" compatLnSpc="1">
            <a:prstTxWarp prst="textNoShape">
              <a:avLst/>
            </a:prstTxWarp>
          </a:bodyPr>
          <a:lstStyle>
            <a:lvl1pPr algn="r" eaLnBrk="1">
              <a:lnSpc>
                <a:spcPct val="92000"/>
              </a:lnSpc>
              <a:buClr>
                <a:srgbClr val="000000"/>
              </a:buClr>
              <a:buSzPct val="100000"/>
              <a:buFont typeface="Times New Roman" pitchFamily="18" charset="0"/>
              <a:buNone/>
              <a:defRPr sz="1400">
                <a:solidFill>
                  <a:srgbClr val="000000"/>
                </a:solidFill>
                <a:latin typeface="Times New Roman" pitchFamily="18" charset="0"/>
                <a:ea typeface="Arial Unicode MS" pitchFamily="34" charset="-128"/>
                <a:cs typeface="Arial Unicode MS" pitchFamily="34" charset="-128"/>
              </a:defRPr>
            </a:lvl1pPr>
          </a:lstStyle>
          <a:p>
            <a:fld id="{761689DB-7F25-42CE-8CE6-B46440778363}" type="slidenum">
              <a:rPr lang="fr-FR" altLang="fr-FR"/>
              <a:pPr/>
              <a:t>‹N°›</a:t>
            </a:fld>
            <a:endParaRPr lang="fr-FR" alt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263" rtl="0" eaLnBrk="0" fontAlgn="base" hangingPunct="0">
        <a:lnSpc>
          <a:spcPct val="93000"/>
        </a:lnSpc>
        <a:spcBef>
          <a:spcPct val="0"/>
        </a:spcBef>
        <a:spcAft>
          <a:spcPct val="0"/>
        </a:spcAft>
        <a:buClr>
          <a:srgbClr val="000000"/>
        </a:buClr>
        <a:buSzPct val="100000"/>
        <a:buFont typeface="Times New Roman" pitchFamily="18" charset="0"/>
        <a:defRPr sz="4400">
          <a:solidFill>
            <a:srgbClr val="000000"/>
          </a:solidFill>
          <a:latin typeface="+mj-lt"/>
          <a:ea typeface="+mj-ea"/>
          <a:cs typeface="+mj-cs"/>
        </a:defRPr>
      </a:lvl1pPr>
      <a:lvl2pPr algn="ctr" defTabSz="449263" rtl="0" eaLnBrk="0" fontAlgn="base" hangingPunct="0">
        <a:lnSpc>
          <a:spcPct val="93000"/>
        </a:lnSpc>
        <a:spcBef>
          <a:spcPct val="0"/>
        </a:spcBef>
        <a:spcAft>
          <a:spcPct val="0"/>
        </a:spcAft>
        <a:buClr>
          <a:srgbClr val="000000"/>
        </a:buClr>
        <a:buSzPct val="100000"/>
        <a:buFont typeface="Times New Roman" pitchFamily="18" charset="0"/>
        <a:defRPr sz="4400">
          <a:solidFill>
            <a:srgbClr val="000000"/>
          </a:solidFill>
          <a:latin typeface="Arial" charset="0"/>
          <a:ea typeface="Microsoft YaHei" charset="-122"/>
        </a:defRPr>
      </a:lvl2pPr>
      <a:lvl3pPr algn="ctr" defTabSz="449263" rtl="0" eaLnBrk="0" fontAlgn="base" hangingPunct="0">
        <a:lnSpc>
          <a:spcPct val="93000"/>
        </a:lnSpc>
        <a:spcBef>
          <a:spcPct val="0"/>
        </a:spcBef>
        <a:spcAft>
          <a:spcPct val="0"/>
        </a:spcAft>
        <a:buClr>
          <a:srgbClr val="000000"/>
        </a:buClr>
        <a:buSzPct val="100000"/>
        <a:buFont typeface="Times New Roman" pitchFamily="18" charset="0"/>
        <a:defRPr sz="4400">
          <a:solidFill>
            <a:srgbClr val="000000"/>
          </a:solidFill>
          <a:latin typeface="Arial" charset="0"/>
          <a:ea typeface="Microsoft YaHei" charset="-122"/>
        </a:defRPr>
      </a:lvl3pPr>
      <a:lvl4pPr algn="ctr" defTabSz="449263" rtl="0" eaLnBrk="0" fontAlgn="base" hangingPunct="0">
        <a:lnSpc>
          <a:spcPct val="93000"/>
        </a:lnSpc>
        <a:spcBef>
          <a:spcPct val="0"/>
        </a:spcBef>
        <a:spcAft>
          <a:spcPct val="0"/>
        </a:spcAft>
        <a:buClr>
          <a:srgbClr val="000000"/>
        </a:buClr>
        <a:buSzPct val="100000"/>
        <a:buFont typeface="Times New Roman" pitchFamily="18" charset="0"/>
        <a:defRPr sz="4400">
          <a:solidFill>
            <a:srgbClr val="000000"/>
          </a:solidFill>
          <a:latin typeface="Arial" charset="0"/>
          <a:ea typeface="Microsoft YaHei" charset="-122"/>
        </a:defRPr>
      </a:lvl4pPr>
      <a:lvl5pPr algn="ctr" defTabSz="449263" rtl="0" eaLnBrk="0" fontAlgn="base" hangingPunct="0">
        <a:lnSpc>
          <a:spcPct val="93000"/>
        </a:lnSpc>
        <a:spcBef>
          <a:spcPct val="0"/>
        </a:spcBef>
        <a:spcAft>
          <a:spcPct val="0"/>
        </a:spcAft>
        <a:buClr>
          <a:srgbClr val="000000"/>
        </a:buClr>
        <a:buSzPct val="100000"/>
        <a:buFont typeface="Times New Roman" pitchFamily="18" charset="0"/>
        <a:defRPr sz="4400">
          <a:solidFill>
            <a:srgbClr val="000000"/>
          </a:solidFill>
          <a:latin typeface="Arial" charset="0"/>
          <a:ea typeface="Microsoft YaHei" charset="-122"/>
        </a:defRPr>
      </a:lvl5pPr>
      <a:lvl6pPr marL="2514600" indent="-228600" algn="ctr" defTabSz="449263" rtl="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ea typeface="Microsoft YaHei" charset="-122"/>
        </a:defRPr>
      </a:lvl6pPr>
      <a:lvl7pPr marL="2971800" indent="-228600" algn="ctr" defTabSz="449263" rtl="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ea typeface="Microsoft YaHei" charset="-122"/>
        </a:defRPr>
      </a:lvl7pPr>
      <a:lvl8pPr marL="3429000" indent="-228600" algn="ctr" defTabSz="449263" rtl="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ea typeface="Microsoft YaHei" charset="-122"/>
        </a:defRPr>
      </a:lvl8pPr>
      <a:lvl9pPr marL="3886200" indent="-228600" algn="ctr" defTabSz="449263" rtl="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ea typeface="Microsoft YaHei" charset="-122"/>
        </a:defRPr>
      </a:lvl9pPr>
    </p:titleStyle>
    <p:bodyStyle>
      <a:lvl1pPr marL="342900" indent="-342900" algn="l" defTabSz="449263" rtl="0" eaLnBrk="0" fontAlgn="base" hangingPunct="0">
        <a:lnSpc>
          <a:spcPct val="93000"/>
        </a:lnSpc>
        <a:spcBef>
          <a:spcPct val="0"/>
        </a:spcBef>
        <a:spcAft>
          <a:spcPts val="1413"/>
        </a:spcAft>
        <a:buClr>
          <a:srgbClr val="000000"/>
        </a:buClr>
        <a:buSzPct val="100000"/>
        <a:buFont typeface="Times New Roman" pitchFamily="18" charset="0"/>
        <a:defRPr sz="3200">
          <a:solidFill>
            <a:srgbClr val="000000"/>
          </a:solidFill>
          <a:latin typeface="+mn-lt"/>
          <a:ea typeface="+mn-ea"/>
          <a:cs typeface="+mn-cs"/>
        </a:defRPr>
      </a:lvl1pPr>
      <a:lvl2pPr marL="742950" indent="-285750" algn="l" defTabSz="449263" rtl="0" eaLnBrk="0" fontAlgn="base" hangingPunct="0">
        <a:lnSpc>
          <a:spcPct val="93000"/>
        </a:lnSpc>
        <a:spcBef>
          <a:spcPct val="0"/>
        </a:spcBef>
        <a:spcAft>
          <a:spcPts val="1138"/>
        </a:spcAft>
        <a:buClr>
          <a:srgbClr val="000000"/>
        </a:buClr>
        <a:buSzPct val="100000"/>
        <a:buFont typeface="Times New Roman" pitchFamily="18" charset="0"/>
        <a:defRPr sz="2800">
          <a:solidFill>
            <a:srgbClr val="000000"/>
          </a:solidFill>
          <a:latin typeface="+mn-lt"/>
          <a:ea typeface="+mn-ea"/>
        </a:defRPr>
      </a:lvl2pPr>
      <a:lvl3pPr marL="1143000" indent="-228600" algn="l" defTabSz="449263" rtl="0" eaLnBrk="0" fontAlgn="base" hangingPunct="0">
        <a:lnSpc>
          <a:spcPct val="93000"/>
        </a:lnSpc>
        <a:spcBef>
          <a:spcPct val="0"/>
        </a:spcBef>
        <a:spcAft>
          <a:spcPts val="850"/>
        </a:spcAft>
        <a:buClr>
          <a:srgbClr val="000000"/>
        </a:buClr>
        <a:buSzPct val="100000"/>
        <a:buFont typeface="Times New Roman" pitchFamily="18" charset="0"/>
        <a:defRPr sz="2400">
          <a:solidFill>
            <a:srgbClr val="000000"/>
          </a:solidFill>
          <a:latin typeface="+mn-lt"/>
          <a:ea typeface="+mn-ea"/>
        </a:defRPr>
      </a:lvl3pPr>
      <a:lvl4pPr marL="1600200" indent="-228600" algn="l" defTabSz="449263" rtl="0" eaLnBrk="0" fontAlgn="base" hangingPunct="0">
        <a:lnSpc>
          <a:spcPct val="93000"/>
        </a:lnSpc>
        <a:spcBef>
          <a:spcPct val="0"/>
        </a:spcBef>
        <a:spcAft>
          <a:spcPts val="575"/>
        </a:spcAft>
        <a:buClr>
          <a:srgbClr val="000000"/>
        </a:buClr>
        <a:buSzPct val="100000"/>
        <a:buFont typeface="Times New Roman" pitchFamily="18" charset="0"/>
        <a:defRPr sz="2000">
          <a:solidFill>
            <a:srgbClr val="000000"/>
          </a:solidFill>
          <a:latin typeface="+mn-lt"/>
          <a:ea typeface="+mn-ea"/>
        </a:defRPr>
      </a:lvl4pPr>
      <a:lvl5pPr marL="2057400" indent="-228600" algn="l" defTabSz="449263" rtl="0" eaLnBrk="0" fontAlgn="base" hangingPunct="0">
        <a:lnSpc>
          <a:spcPct val="93000"/>
        </a:lnSpc>
        <a:spcBef>
          <a:spcPct val="0"/>
        </a:spcBef>
        <a:spcAft>
          <a:spcPts val="288"/>
        </a:spcAft>
        <a:buClr>
          <a:srgbClr val="000000"/>
        </a:buClr>
        <a:buSzPct val="100000"/>
        <a:buFont typeface="Times New Roman" pitchFamily="18" charset="0"/>
        <a:defRPr sz="2000">
          <a:solidFill>
            <a:srgbClr val="000000"/>
          </a:solidFill>
          <a:latin typeface="+mn-lt"/>
          <a:ea typeface="+mn-ea"/>
        </a:defRPr>
      </a:lvl5pPr>
      <a:lvl6pPr marL="2514600" indent="-228600" algn="l" defTabSz="449263" rtl="0" fontAlgn="base" hangingPunct="0">
        <a:lnSpc>
          <a:spcPct val="93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6pPr>
      <a:lvl7pPr marL="2971800" indent="-228600" algn="l" defTabSz="449263" rtl="0" fontAlgn="base" hangingPunct="0">
        <a:lnSpc>
          <a:spcPct val="93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7pPr>
      <a:lvl8pPr marL="3429000" indent="-228600" algn="l" defTabSz="449263" rtl="0" fontAlgn="base" hangingPunct="0">
        <a:lnSpc>
          <a:spcPct val="93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8pPr>
      <a:lvl9pPr marL="3886200" indent="-228600" algn="l" defTabSz="449263" rtl="0" fontAlgn="base" hangingPunct="0">
        <a:lnSpc>
          <a:spcPct val="93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arget="../media/image1.jpeg" Type="http://schemas.openxmlformats.org/officeDocument/2006/relationships/image"/><Relationship Id="rId2" Target="../notesSlides/notesSlide1.xml" Type="http://schemas.openxmlformats.org/officeDocument/2006/relationships/notesSlide"/><Relationship Id="rId1" Target="../slideLayouts/slideLayout6.xml" Type="http://schemas.openxmlformats.org/officeDocument/2006/relationships/slideLayout"/><Relationship Id="rId4" Target="../media/image2.jpeg" Type="http://schemas.openxmlformats.org/officeDocument/2006/relationships/image"/></Relationships>
</file>

<file path=ppt/slides/_rels/slide10.xml.rels><?xml version="1.0" encoding="UTF-8" standalone="yes" ?><Relationships xmlns="http://schemas.openxmlformats.org/package/2006/relationships"><Relationship Id="rId3" Target="../media/image3.jpeg" Type="http://schemas.openxmlformats.org/officeDocument/2006/relationships/image"/><Relationship Id="rId2" Target="../notesSlides/notesSlide10.xml" Type="http://schemas.openxmlformats.org/officeDocument/2006/relationships/notesSlide"/><Relationship Id="rId1" Target="../slideLayouts/slideLayout7.xml" Type="http://schemas.openxmlformats.org/officeDocument/2006/relationships/slideLayout"/><Relationship Id="rId4" Target="../media/image6.jpeg" Type="http://schemas.openxmlformats.org/officeDocument/2006/relationships/image"/></Relationships>
</file>

<file path=ppt/slides/_rels/slide11.xml.rels><?xml version="1.0" encoding="UTF-8" standalone="yes" ?><Relationships xmlns="http://schemas.openxmlformats.org/package/2006/relationships"><Relationship Id="rId3" Target="../media/image3.jpeg" Type="http://schemas.openxmlformats.org/officeDocument/2006/relationships/image"/><Relationship Id="rId2" Target="../notesSlides/notesSlide11.xml" Type="http://schemas.openxmlformats.org/officeDocument/2006/relationships/notesSlide"/><Relationship Id="rId1" Target="../slideLayouts/slideLayout7.xml" Type="http://schemas.openxmlformats.org/officeDocument/2006/relationships/slideLayout"/><Relationship Id="rId4" Target="../media/image7.jpeg" Type="http://schemas.openxmlformats.org/officeDocument/2006/relationships/image"/></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arget="../media/image3.jpeg" Type="http://schemas.openxmlformats.org/officeDocument/2006/relationships/image"/><Relationship Id="rId2" Target="../notesSlides/notesSlide13.xml" Type="http://schemas.openxmlformats.org/officeDocument/2006/relationships/notesSlide"/><Relationship Id="rId1" Target="../slideLayouts/slideLayout7.xml" Type="http://schemas.openxmlformats.org/officeDocument/2006/relationships/slideLayout"/><Relationship Id="rId4" Target="../media/image8.jpeg" Type="http://schemas.openxmlformats.org/officeDocument/2006/relationships/image"/></Relationships>
</file>

<file path=ppt/slides/_rels/slide14.xml.rels><?xml version="1.0" encoding="UTF-8" standalone="yes" ?><Relationships xmlns="http://schemas.openxmlformats.org/package/2006/relationships"><Relationship Id="rId3" Target="../media/image3.jpeg" Type="http://schemas.openxmlformats.org/officeDocument/2006/relationships/image"/><Relationship Id="rId2" Target="../notesSlides/notesSlide14.xml" Type="http://schemas.openxmlformats.org/officeDocument/2006/relationships/notesSlide"/><Relationship Id="rId1" Target="../slideLayouts/slideLayout7.xml" Type="http://schemas.openxmlformats.org/officeDocument/2006/relationships/slideLayout"/><Relationship Id="rId4" Target="../media/image9.jpeg" Type="http://schemas.openxmlformats.org/officeDocument/2006/relationships/image"/></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arget="../media/image3.jpeg" Type="http://schemas.openxmlformats.org/officeDocument/2006/relationships/image"/><Relationship Id="rId2" Target="../notesSlides/notesSlide16.xml" Type="http://schemas.openxmlformats.org/officeDocument/2006/relationships/notesSlide"/><Relationship Id="rId1" Target="../slideLayouts/slideLayout7.xml" Type="http://schemas.openxmlformats.org/officeDocument/2006/relationships/slideLayout"/><Relationship Id="rId4" Target="../media/image10.jpeg" Type="http://schemas.openxmlformats.org/officeDocument/2006/relationships/image"/></Relationships>
</file>

<file path=ppt/slides/_rels/slide17.xml.rels><?xml version="1.0" encoding="UTF-8" standalone="yes" ?><Relationships xmlns="http://schemas.openxmlformats.org/package/2006/relationships"><Relationship Id="rId3" Target="../media/image3.jpeg" Type="http://schemas.openxmlformats.org/officeDocument/2006/relationships/image"/><Relationship Id="rId2" Target="../notesSlides/notesSlide17.xml" Type="http://schemas.openxmlformats.org/officeDocument/2006/relationships/notesSlide"/><Relationship Id="rId1" Target="../slideLayouts/slideLayout7.xml" Type="http://schemas.openxmlformats.org/officeDocument/2006/relationships/slideLayout"/><Relationship Id="rId5" Target="../media/image12.jpeg" Type="http://schemas.openxmlformats.org/officeDocument/2006/relationships/image"/><Relationship Id="rId4" Target="../media/image11.jpeg" Type="http://schemas.openxmlformats.org/officeDocument/2006/relationships/image"/></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hyperlink" Target="https://www.artsteps.com/view/60702520fb023743400a7e9a?currentUser" TargetMode="External"/><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arget="../media/image3.jpeg" Type="http://schemas.openxmlformats.org/officeDocument/2006/relationships/image"/><Relationship Id="rId2" Target="../notesSlides/notesSlide7.xml" Type="http://schemas.openxmlformats.org/officeDocument/2006/relationships/notesSlide"/><Relationship Id="rId1" Target="../slideLayouts/slideLayout7.xml" Type="http://schemas.openxmlformats.org/officeDocument/2006/relationships/slideLayout"/><Relationship Id="rId4" Target="../media/image4.jpeg" Type="http://schemas.openxmlformats.org/officeDocument/2006/relationships/image"/></Relationships>
</file>

<file path=ppt/slides/_rels/slide8.xml.rels><?xml version="1.0" encoding="UTF-8" standalone="yes" ?><Relationships xmlns="http://schemas.openxmlformats.org/package/2006/relationships"><Relationship Id="rId3" Target="../media/image3.jpeg" Type="http://schemas.openxmlformats.org/officeDocument/2006/relationships/image"/><Relationship Id="rId2" Target="../notesSlides/notesSlide8.xml" Type="http://schemas.openxmlformats.org/officeDocument/2006/relationships/notesSlide"/><Relationship Id="rId1" Target="../slideLayouts/slideLayout7.xml" Type="http://schemas.openxmlformats.org/officeDocument/2006/relationships/slideLayout"/><Relationship Id="rId4" Target="../media/image5.jpeg" Type="http://schemas.openxmlformats.org/officeDocument/2006/relationships/image"/></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503238" y="301625"/>
            <a:ext cx="9070975" cy="1262063"/>
          </a:xfrm>
          <a:solidFill>
            <a:schemeClr val="accent5">
              <a:lumMod val="75000"/>
            </a:schemeClr>
          </a:solidFill>
          <a:ln w="36000">
            <a:solidFill>
              <a:schemeClr val="accent5">
                <a:lumMod val="50000"/>
              </a:schemeClr>
            </a:solidFill>
          </a:ln>
        </p:spPr>
        <p:txBody>
          <a:bodyPr lIns="18000" tIns="57116" rIns="18000" bIns="18000"/>
          <a:lstStyle/>
          <a:p>
            <a:pPr eaLnBrk="1">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Lst>
              <a:defRPr/>
            </a:pPr>
            <a:r>
              <a:rPr lang="fr-FR" dirty="0">
                <a:solidFill>
                  <a:schemeClr val="accent5">
                    <a:lumMod val="60000"/>
                    <a:lumOff val="40000"/>
                  </a:schemeClr>
                </a:solidFill>
              </a:rPr>
              <a:t>Projet pluridisciplinaire 2020-2021</a:t>
            </a:r>
            <a:br>
              <a:rPr lang="fr-FR" dirty="0">
                <a:solidFill>
                  <a:schemeClr val="accent5">
                    <a:lumMod val="60000"/>
                    <a:lumOff val="40000"/>
                  </a:schemeClr>
                </a:solidFill>
              </a:rPr>
            </a:br>
            <a:r>
              <a:rPr lang="fr-FR" sz="2400" dirty="0">
                <a:solidFill>
                  <a:schemeClr val="accent5">
                    <a:lumMod val="60000"/>
                    <a:lumOff val="40000"/>
                  </a:schemeClr>
                </a:solidFill>
              </a:rPr>
              <a:t>(sciences physiques / documentation / histoire-géographie)</a:t>
            </a:r>
          </a:p>
        </p:txBody>
      </p:sp>
      <p:pic>
        <p:nvPicPr>
          <p:cNvPr id="3075" name="Picture 2"/>
          <p:cNvPicPr>
            <a:picLocks noChangeAspect="1" noChangeArrowheads="1"/>
          </p:cNvPicPr>
          <p:nvPr/>
        </p:nvPicPr>
        <p:blipFill>
          <a:blip r:embed="rId3" cstate="print"/>
          <a:srcRect l="792" b="1613"/>
          <a:stretch>
            <a:fillRect/>
          </a:stretch>
        </p:blipFill>
        <p:spPr bwMode="auto">
          <a:xfrm>
            <a:off x="490538" y="1728788"/>
            <a:ext cx="9086850" cy="4427537"/>
          </a:xfrm>
          <a:prstGeom prst="rect">
            <a:avLst/>
          </a:prstGeom>
          <a:noFill/>
          <a:ln w="9525">
            <a:noFill/>
            <a:round/>
            <a:headEnd/>
            <a:tailEnd/>
          </a:ln>
        </p:spPr>
      </p:pic>
      <p:sp>
        <p:nvSpPr>
          <p:cNvPr id="3076" name="WordArt 3"/>
          <p:cNvSpPr>
            <a:spLocks noChangeArrowheads="1" noChangeShapeType="1" noTextEdit="1"/>
          </p:cNvSpPr>
          <p:nvPr/>
        </p:nvSpPr>
        <p:spPr bwMode="auto">
          <a:xfrm>
            <a:off x="936625" y="2303463"/>
            <a:ext cx="8207375" cy="1800225"/>
          </a:xfrm>
          <a:prstGeom prst="rect">
            <a:avLst/>
          </a:prstGeom>
        </p:spPr>
        <p:txBody>
          <a:bodyPr spcFirstLastPara="1" wrap="none" fromWordArt="1">
            <a:prstTxWarp prst="textArchUp">
              <a:avLst>
                <a:gd name="adj" fmla="val 10838939"/>
              </a:avLst>
            </a:prstTxWarp>
          </a:bodyPr>
          <a:lstStyle/>
          <a:p>
            <a:pPr algn="ctr"/>
            <a:r>
              <a:rPr lang="fr-FR" sz="4000" kern="10" spc="-201">
                <a:ln w="9360">
                  <a:solidFill>
                    <a:srgbClr val="32946A"/>
                  </a:solidFill>
                  <a:miter lim="800000"/>
                  <a:headEnd/>
                  <a:tailEnd/>
                </a:ln>
                <a:solidFill>
                  <a:srgbClr val="60C99C"/>
                </a:solidFill>
                <a:effectLst>
                  <a:outerShdw dist="152735" dir="2700000" algn="ctr" rotWithShape="0">
                    <a:srgbClr val="808080"/>
                  </a:outerShdw>
                </a:effectLst>
                <a:latin typeface="Thorndale"/>
              </a:rPr>
              <a:t>Ça chauffe pour la Terre !!!</a:t>
            </a:r>
          </a:p>
        </p:txBody>
      </p:sp>
      <p:pic>
        <p:nvPicPr>
          <p:cNvPr id="3077" name="Picture 4"/>
          <p:cNvPicPr>
            <a:picLocks noChangeAspect="1" noChangeArrowheads="1"/>
          </p:cNvPicPr>
          <p:nvPr/>
        </p:nvPicPr>
        <p:blipFill>
          <a:blip r:embed="rId4" cstate="print"/>
          <a:srcRect/>
          <a:stretch>
            <a:fillRect/>
          </a:stretch>
        </p:blipFill>
        <p:spPr bwMode="auto">
          <a:xfrm>
            <a:off x="431800" y="6256338"/>
            <a:ext cx="2789238" cy="1123950"/>
          </a:xfrm>
          <a:prstGeom prst="rect">
            <a:avLst/>
          </a:prstGeom>
          <a:noFill/>
          <a:ln w="9525">
            <a:noFill/>
            <a:round/>
            <a:headEnd/>
            <a:tailEnd/>
          </a:ln>
        </p:spPr>
      </p:pic>
      <p:sp>
        <p:nvSpPr>
          <p:cNvPr id="3078" name="Text Box 5"/>
          <p:cNvSpPr txBox="1">
            <a:spLocks noChangeArrowheads="1"/>
          </p:cNvSpPr>
          <p:nvPr/>
        </p:nvSpPr>
        <p:spPr bwMode="auto">
          <a:xfrm>
            <a:off x="6624638" y="6300788"/>
            <a:ext cx="3024187" cy="858837"/>
          </a:xfrm>
          <a:prstGeom prst="rect">
            <a:avLst/>
          </a:prstGeom>
          <a:noFill/>
          <a:ln w="9525">
            <a:noFill/>
            <a:round/>
            <a:headEnd/>
            <a:tailEnd/>
          </a:ln>
        </p:spPr>
        <p:txBody>
          <a:bodyPr lIns="90000" tIns="64558" rIns="90000" bIns="45000"/>
          <a:lstStyle/>
          <a:p>
            <a:pPr algn="r" eaLnBrk="1">
              <a:lnSpc>
                <a:spcPct val="93000"/>
              </a:lnSpc>
              <a:buClr>
                <a:srgbClr val="000000"/>
              </a:buClr>
              <a:buSzPct val="100000"/>
              <a:buFont typeface="Times New Roman" pitchFamily="18"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Lst>
            </a:pPr>
            <a:r>
              <a:rPr lang="fr-FR" altLang="fr-FR" sz="2200">
                <a:solidFill>
                  <a:srgbClr val="000000"/>
                </a:solidFill>
              </a:rPr>
              <a:t>M</a:t>
            </a:r>
            <a:r>
              <a:rPr lang="fr-FR" altLang="fr-FR" sz="2200" baseline="33000">
                <a:solidFill>
                  <a:srgbClr val="000000"/>
                </a:solidFill>
              </a:rPr>
              <a:t>me</a:t>
            </a:r>
            <a:r>
              <a:rPr lang="fr-FR" altLang="fr-FR" sz="2200">
                <a:solidFill>
                  <a:srgbClr val="000000"/>
                </a:solidFill>
              </a:rPr>
              <a:t> CARTATEGUY, </a:t>
            </a:r>
          </a:p>
          <a:p>
            <a:pPr algn="r" eaLnBrk="1">
              <a:lnSpc>
                <a:spcPct val="93000"/>
              </a:lnSpc>
              <a:buClr>
                <a:srgbClr val="000000"/>
              </a:buClr>
              <a:buSzPct val="100000"/>
              <a:buFont typeface="Times New Roman" pitchFamily="18"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Lst>
            </a:pPr>
            <a:r>
              <a:rPr lang="fr-FR" altLang="fr-FR" sz="2200">
                <a:solidFill>
                  <a:srgbClr val="000000"/>
                </a:solidFill>
              </a:rPr>
              <a:t>M</a:t>
            </a:r>
            <a:r>
              <a:rPr lang="fr-FR" altLang="fr-FR" sz="2200" baseline="33000">
                <a:solidFill>
                  <a:srgbClr val="000000"/>
                </a:solidFill>
              </a:rPr>
              <a:t>me</a:t>
            </a:r>
            <a:r>
              <a:rPr lang="fr-FR" altLang="fr-FR" sz="2200">
                <a:solidFill>
                  <a:srgbClr val="000000"/>
                </a:solidFill>
              </a:rPr>
              <a:t> JOTHY, </a:t>
            </a:r>
          </a:p>
          <a:p>
            <a:pPr algn="r" eaLnBrk="1">
              <a:lnSpc>
                <a:spcPct val="93000"/>
              </a:lnSpc>
              <a:buClr>
                <a:srgbClr val="000000"/>
              </a:buClr>
              <a:buSzPct val="100000"/>
              <a:buFont typeface="Times New Roman" pitchFamily="18"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Lst>
            </a:pPr>
            <a:r>
              <a:rPr lang="fr-FR" altLang="fr-FR" sz="2200">
                <a:solidFill>
                  <a:srgbClr val="000000"/>
                </a:solidFill>
              </a:rPr>
              <a:t>M. DELGADO</a:t>
            </a:r>
          </a:p>
        </p:txBody>
      </p:sp>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tile tx="0" ty="0" sx="100000" sy="100000" flip="none" algn="tl"/>
        </a:blipFill>
        <a:effectLst/>
      </p:bgPr>
    </p:bg>
    <p:spTree>
      <p:nvGrpSpPr>
        <p:cNvPr id="1" name=""/>
        <p:cNvGrpSpPr/>
        <p:nvPr/>
      </p:nvGrpSpPr>
      <p:grpSpPr>
        <a:xfrm>
          <a:off x="0" y="0"/>
          <a:ext cx="0" cy="0"/>
          <a:chOff x="0" y="0"/>
          <a:chExt cx="0" cy="0"/>
        </a:xfrm>
      </p:grpSpPr>
      <p:pic>
        <p:nvPicPr>
          <p:cNvPr id="31746" name="Picture 1"/>
          <p:cNvPicPr>
            <a:picLocks noChangeAspect="1" noChangeArrowheads="1"/>
          </p:cNvPicPr>
          <p:nvPr/>
        </p:nvPicPr>
        <p:blipFill>
          <a:blip r:embed="rId4" cstate="print"/>
          <a:srcRect/>
          <a:stretch>
            <a:fillRect/>
          </a:stretch>
        </p:blipFill>
        <p:spPr bwMode="auto">
          <a:xfrm>
            <a:off x="792163" y="647700"/>
            <a:ext cx="8567737" cy="6335713"/>
          </a:xfrm>
          <a:prstGeom prst="rect">
            <a:avLst/>
          </a:prstGeom>
          <a:noFill/>
          <a:ln w="9525">
            <a:noFill/>
            <a:round/>
            <a:headEnd/>
            <a:tailEnd/>
          </a:ln>
        </p:spPr>
      </p:pic>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tile tx="0" ty="0" sx="100000" sy="100000" flip="none" algn="tl"/>
        </a:blipFill>
        <a:effectLst/>
      </p:bgPr>
    </p:bg>
    <p:spTree>
      <p:nvGrpSpPr>
        <p:cNvPr id="1" name=""/>
        <p:cNvGrpSpPr/>
        <p:nvPr/>
      </p:nvGrpSpPr>
      <p:grpSpPr>
        <a:xfrm>
          <a:off x="0" y="0"/>
          <a:ext cx="0" cy="0"/>
          <a:chOff x="0" y="0"/>
          <a:chExt cx="0" cy="0"/>
        </a:xfrm>
      </p:grpSpPr>
      <p:pic>
        <p:nvPicPr>
          <p:cNvPr id="33794" name="Picture 1"/>
          <p:cNvPicPr>
            <a:picLocks noChangeAspect="1" noChangeArrowheads="1"/>
          </p:cNvPicPr>
          <p:nvPr/>
        </p:nvPicPr>
        <p:blipFill>
          <a:blip r:embed="rId4" cstate="print"/>
          <a:srcRect/>
          <a:stretch>
            <a:fillRect/>
          </a:stretch>
        </p:blipFill>
        <p:spPr bwMode="auto">
          <a:xfrm>
            <a:off x="647700" y="576263"/>
            <a:ext cx="8856663" cy="6480175"/>
          </a:xfrm>
          <a:prstGeom prst="rect">
            <a:avLst/>
          </a:prstGeom>
          <a:noFill/>
          <a:ln w="9525">
            <a:noFill/>
            <a:round/>
            <a:headEnd/>
            <a:tailEnd/>
          </a:ln>
        </p:spPr>
      </p:pic>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503238" y="282575"/>
            <a:ext cx="9070975" cy="1298575"/>
          </a:xfrm>
          <a:solidFill>
            <a:schemeClr val="accent5">
              <a:lumMod val="75000"/>
            </a:schemeClr>
          </a:solidFill>
          <a:ln w="36000">
            <a:solidFill>
              <a:schemeClr val="accent5">
                <a:lumMod val="50000"/>
              </a:schemeClr>
            </a:solidFill>
          </a:ln>
        </p:spPr>
        <p:txBody>
          <a:bodyPr lIns="18000" tIns="57116" rIns="18000" bIns="18000"/>
          <a:lstStyle/>
          <a:p>
            <a:pPr eaLnBrk="1">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Lst>
              <a:defRPr/>
            </a:pPr>
            <a:r>
              <a:rPr lang="fr-FR" dirty="0">
                <a:solidFill>
                  <a:schemeClr val="accent5">
                    <a:lumMod val="60000"/>
                    <a:lumOff val="40000"/>
                  </a:schemeClr>
                </a:solidFill>
              </a:rPr>
              <a:t>''Ça chauffe pour la Terre !!!''</a:t>
            </a:r>
          </a:p>
        </p:txBody>
      </p:sp>
      <p:sp>
        <p:nvSpPr>
          <p:cNvPr id="35843" name="Text Box 3"/>
          <p:cNvSpPr txBox="1">
            <a:spLocks noChangeArrowheads="1"/>
          </p:cNvSpPr>
          <p:nvPr/>
        </p:nvSpPr>
        <p:spPr bwMode="auto">
          <a:xfrm>
            <a:off x="503808" y="1691605"/>
            <a:ext cx="8929687" cy="1965325"/>
          </a:xfrm>
          <a:prstGeom prst="rect">
            <a:avLst/>
          </a:prstGeom>
          <a:noFill/>
          <a:ln w="9525">
            <a:noFill/>
            <a:round/>
            <a:headEnd/>
            <a:tailEnd/>
          </a:ln>
        </p:spPr>
        <p:txBody>
          <a:bodyPr lIns="90000" tIns="64558" rIns="90000" bIns="45000"/>
          <a:lstStyle/>
          <a:p>
            <a:pPr algn="ctr" eaLnBrk="1">
              <a:lnSpc>
                <a:spcPct val="93000"/>
              </a:lnSpc>
              <a:buClr>
                <a:srgbClr val="000000"/>
              </a:buClr>
              <a:buSzPct val="45000"/>
              <a:buFont typeface="Times New Roman" pitchFamily="18"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r>
              <a:rPr lang="fr-FR" altLang="fr-FR" sz="2800" u="sng" dirty="0">
                <a:solidFill>
                  <a:srgbClr val="000000"/>
                </a:solidFill>
              </a:rPr>
              <a:t>Intervention en classe </a:t>
            </a:r>
            <a:r>
              <a:rPr lang="fr-FR" altLang="fr-FR" sz="2800" u="sng" dirty="0" smtClean="0">
                <a:solidFill>
                  <a:srgbClr val="000000"/>
                </a:solidFill>
              </a:rPr>
              <a:t>d’un </a:t>
            </a:r>
            <a:r>
              <a:rPr lang="fr-FR" altLang="fr-FR" sz="2800" u="sng" dirty="0">
                <a:solidFill>
                  <a:srgbClr val="000000"/>
                </a:solidFill>
              </a:rPr>
              <a:t>scientifique de l'Association Planète </a:t>
            </a:r>
            <a:r>
              <a:rPr lang="fr-FR" altLang="fr-FR" sz="2800" u="sng" dirty="0" smtClean="0">
                <a:solidFill>
                  <a:srgbClr val="000000"/>
                </a:solidFill>
              </a:rPr>
              <a:t>Sciences</a:t>
            </a:r>
          </a:p>
          <a:p>
            <a:pPr algn="just"/>
            <a:r>
              <a:rPr lang="fr-FR" b="0" dirty="0" smtClean="0"/>
              <a:t>Les élèves ont pu bénéficier de l'intervention d'un scientifique de l'Association Planète Sciences Occitanie en collaboration avec le CNES (Centre National d'Etudes Spatiales). Celui-ci leur a présenté la constitution d'un satellite (appareils d'optique, matériaux, panneaux photovoltaïques, batterie, moteur...) mais aussi son rôle dans l'observation et la surveillance de la Terre. Les élèves ont pu prendre conscience que malgré leur éloignement au-dessus de nos têtes (entre 200 km et 36 000 km), les satellites nous sont indispensables dans diverses applications telles que les télécommunications, la </a:t>
            </a:r>
            <a:r>
              <a:rPr lang="fr-FR" b="0" dirty="0" err="1" smtClean="0"/>
              <a:t>géolocalisation</a:t>
            </a:r>
            <a:r>
              <a:rPr lang="fr-FR" b="0" dirty="0" smtClean="0"/>
              <a:t> GPS, la météorologie, la surveillance militaire mais aussi la surveillance de notre environnement. En effet, de nombreux satellites scrutent les océans (température de surface, élévation du niveau des mers,...), les catastrophes naturelles (ouragans, cyclones...), les feux de forêts... </a:t>
            </a:r>
          </a:p>
          <a:p>
            <a:pPr algn="just"/>
            <a:r>
              <a:rPr lang="fr-FR" b="0" dirty="0" smtClean="0"/>
              <a:t>Le satellite représente un outil précieux pour :</a:t>
            </a:r>
          </a:p>
          <a:p>
            <a:pPr algn="just"/>
            <a:r>
              <a:rPr lang="fr-FR" b="0" dirty="0" smtClean="0"/>
              <a:t>- cartographier des zones touchées par les risques naturels et faire une première évaluation des dégâts afin de transmettre les informations aux équipes sur le terrain et faciliter les secours</a:t>
            </a:r>
          </a:p>
          <a:p>
            <a:pPr algn="just"/>
            <a:r>
              <a:rPr lang="fr-FR" b="0" dirty="0" smtClean="0"/>
              <a:t>- suivre l'évolution de notre environnement afin de mieux comprendre les conséquences du réchauffement climatique.</a:t>
            </a:r>
          </a:p>
          <a:p>
            <a:pPr eaLnBrk="1">
              <a:lnSpc>
                <a:spcPct val="93000"/>
              </a:lnSpc>
              <a:buClr>
                <a:srgbClr val="000000"/>
              </a:buClr>
              <a:buSzPct val="45000"/>
              <a:buFont typeface="Times New Roman" pitchFamily="18"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endParaRPr lang="fr-FR" altLang="fr-FR" sz="2800" dirty="0">
              <a:solidFill>
                <a:srgbClr val="000000"/>
              </a:solidFill>
            </a:endParaRPr>
          </a:p>
        </p:txBody>
      </p:sp>
    </p:spTree>
  </p:cSld>
  <p:clrMapOvr>
    <a:masterClrMapping/>
  </p:clrMapOvr>
  <p:transition spd="med"/>
  <p:timing>
    <p:tnLst>
      <p:par>
        <p:cTn id="1" dur="indefinite"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tile tx="0" ty="0" sx="100000" sy="100000" flip="none" algn="tl"/>
        </a:blipFill>
        <a:effectLst/>
      </p:bgPr>
    </p:bg>
    <p:spTree>
      <p:nvGrpSpPr>
        <p:cNvPr id="1" name=""/>
        <p:cNvGrpSpPr/>
        <p:nvPr/>
      </p:nvGrpSpPr>
      <p:grpSpPr>
        <a:xfrm>
          <a:off x="0" y="0"/>
          <a:ext cx="0" cy="0"/>
          <a:chOff x="0" y="0"/>
          <a:chExt cx="0" cy="0"/>
        </a:xfrm>
      </p:grpSpPr>
      <p:pic>
        <p:nvPicPr>
          <p:cNvPr id="37890" name="Picture 1"/>
          <p:cNvPicPr>
            <a:picLocks noChangeAspect="1" noChangeArrowheads="1"/>
          </p:cNvPicPr>
          <p:nvPr/>
        </p:nvPicPr>
        <p:blipFill>
          <a:blip r:embed="rId4" cstate="print"/>
          <a:srcRect/>
          <a:stretch>
            <a:fillRect/>
          </a:stretch>
        </p:blipFill>
        <p:spPr bwMode="auto">
          <a:xfrm>
            <a:off x="863600" y="647700"/>
            <a:ext cx="8423275" cy="6335713"/>
          </a:xfrm>
          <a:prstGeom prst="rect">
            <a:avLst/>
          </a:prstGeom>
          <a:noFill/>
          <a:ln w="9525">
            <a:noFill/>
            <a:round/>
            <a:headEnd/>
            <a:tailEnd/>
          </a:ln>
        </p:spPr>
      </p:pic>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tile tx="0" ty="0" sx="100000" sy="100000" flip="none" algn="tl"/>
        </a:blipFill>
        <a:effectLst/>
      </p:bgPr>
    </p:bg>
    <p:spTree>
      <p:nvGrpSpPr>
        <p:cNvPr id="1" name=""/>
        <p:cNvGrpSpPr/>
        <p:nvPr/>
      </p:nvGrpSpPr>
      <p:grpSpPr>
        <a:xfrm>
          <a:off x="0" y="0"/>
          <a:ext cx="0" cy="0"/>
          <a:chOff x="0" y="0"/>
          <a:chExt cx="0" cy="0"/>
        </a:xfrm>
      </p:grpSpPr>
      <p:pic>
        <p:nvPicPr>
          <p:cNvPr id="39938" name="Picture 1"/>
          <p:cNvPicPr>
            <a:picLocks noChangeAspect="1" noChangeArrowheads="1"/>
          </p:cNvPicPr>
          <p:nvPr/>
        </p:nvPicPr>
        <p:blipFill>
          <a:blip r:embed="rId4" cstate="print"/>
          <a:srcRect/>
          <a:stretch>
            <a:fillRect/>
          </a:stretch>
        </p:blipFill>
        <p:spPr bwMode="auto">
          <a:xfrm>
            <a:off x="647700" y="576263"/>
            <a:ext cx="8856663" cy="6335712"/>
          </a:xfrm>
          <a:prstGeom prst="rect">
            <a:avLst/>
          </a:prstGeom>
          <a:noFill/>
          <a:ln w="9525">
            <a:noFill/>
            <a:round/>
            <a:headEnd/>
            <a:tailEnd/>
          </a:ln>
        </p:spPr>
      </p:pic>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503238" y="282575"/>
            <a:ext cx="9070975" cy="1298575"/>
          </a:xfrm>
          <a:solidFill>
            <a:schemeClr val="accent5">
              <a:lumMod val="75000"/>
            </a:schemeClr>
          </a:solidFill>
          <a:ln w="36000">
            <a:solidFill>
              <a:schemeClr val="accent5">
                <a:lumMod val="50000"/>
              </a:schemeClr>
            </a:solidFill>
          </a:ln>
        </p:spPr>
        <p:txBody>
          <a:bodyPr lIns="18000" tIns="57116" rIns="18000" bIns="18000"/>
          <a:lstStyle/>
          <a:p>
            <a:pPr eaLnBrk="1">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Lst>
              <a:defRPr/>
            </a:pPr>
            <a:r>
              <a:rPr lang="fr-FR" dirty="0">
                <a:solidFill>
                  <a:schemeClr val="accent5">
                    <a:lumMod val="60000"/>
                    <a:lumOff val="40000"/>
                  </a:schemeClr>
                </a:solidFill>
              </a:rPr>
              <a:t>''Ça chauffe pour la Terre !!!''</a:t>
            </a:r>
          </a:p>
        </p:txBody>
      </p:sp>
      <p:sp>
        <p:nvSpPr>
          <p:cNvPr id="41987" name="Text Box 3"/>
          <p:cNvSpPr txBox="1">
            <a:spLocks noChangeArrowheads="1"/>
          </p:cNvSpPr>
          <p:nvPr/>
        </p:nvSpPr>
        <p:spPr bwMode="auto">
          <a:xfrm>
            <a:off x="503808" y="1619597"/>
            <a:ext cx="8929687" cy="1965325"/>
          </a:xfrm>
          <a:prstGeom prst="rect">
            <a:avLst/>
          </a:prstGeom>
          <a:noFill/>
          <a:ln w="9525">
            <a:noFill/>
            <a:round/>
            <a:headEnd/>
            <a:tailEnd/>
          </a:ln>
        </p:spPr>
        <p:txBody>
          <a:bodyPr lIns="90000" tIns="64558" rIns="90000" bIns="45000"/>
          <a:lstStyle/>
          <a:p>
            <a:pPr algn="ctr" eaLnBrk="1">
              <a:lnSpc>
                <a:spcPct val="93000"/>
              </a:lnSpc>
              <a:buClr>
                <a:srgbClr val="000000"/>
              </a:buClr>
              <a:buSzPct val="45000"/>
              <a:buFont typeface="Times New Roman" pitchFamily="18"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r>
              <a:rPr lang="fr-FR" altLang="fr-FR" sz="2800" u="sng" dirty="0">
                <a:solidFill>
                  <a:srgbClr val="000000"/>
                </a:solidFill>
              </a:rPr>
              <a:t>Plantation d’arbres </a:t>
            </a:r>
            <a:r>
              <a:rPr lang="fr-FR" altLang="fr-FR" sz="2800" u="sng" dirty="0" smtClean="0">
                <a:solidFill>
                  <a:srgbClr val="000000"/>
                </a:solidFill>
              </a:rPr>
              <a:t>à la forêt du Lazaret à </a:t>
            </a:r>
            <a:r>
              <a:rPr lang="fr-FR" altLang="fr-FR" sz="2800" u="sng" dirty="0">
                <a:solidFill>
                  <a:srgbClr val="000000"/>
                </a:solidFill>
              </a:rPr>
              <a:t>Anglet en partenariat avec </a:t>
            </a:r>
            <a:r>
              <a:rPr lang="fr-FR" altLang="fr-FR" sz="2800" u="sng" dirty="0" smtClean="0">
                <a:solidFill>
                  <a:srgbClr val="000000"/>
                </a:solidFill>
              </a:rPr>
              <a:t>l’ONF</a:t>
            </a:r>
          </a:p>
          <a:p>
            <a:pPr algn="just"/>
            <a:r>
              <a:rPr lang="fr-FR" b="0" u="none" strike="noStrike" dirty="0" smtClean="0"/>
              <a:t>Les élèves se sont rendus à la forêt du Lazaret à Anglet où ils ont réalisé la plantation d'une quarantaine de pins maritimes. Cette action a permis de les sensibiliser aux solutions possibles dans la lutte contre le réchauffement climatique mais aussi de les rendre acteurs. </a:t>
            </a:r>
          </a:p>
          <a:p>
            <a:pPr algn="just"/>
            <a:r>
              <a:rPr lang="fr-FR" b="0" u="none" strike="noStrike" dirty="0" smtClean="0"/>
              <a:t>Les arbres constituent ''des puits de carbone'' : ils sont capables d'absorber plus de 30% des émissions annuelles de dioxyde carbone. En effet, les feuilles des arbres réalisent une réaction chimique, la photosynthèse, où les cellules chlorophylliennes captent le dioxyde de carbone, présent dans l'atmosphère, et réagit avec l'eau, arrivant par les racines, pour former des sucres et du dioxygène. Cette réaction, se déroulant en présence de lumière, est la réaction inverse de la respiration cellulaire.</a:t>
            </a:r>
          </a:p>
          <a:p>
            <a:pPr algn="just"/>
            <a:r>
              <a:rPr lang="fr-FR" b="0" u="none" strike="noStrike" dirty="0" smtClean="0"/>
              <a:t>Selon les scientifiques, la plantation d’un milliard d’arbres serait l’un des moyens les plus efficaces pour absorber du CO</a:t>
            </a:r>
            <a:r>
              <a:rPr lang="fr-FR" b="0" u="none" strike="noStrike" baseline="-25000" dirty="0" smtClean="0"/>
              <a:t>2</a:t>
            </a:r>
            <a:r>
              <a:rPr lang="fr-FR" b="0" u="none" strike="noStrike" dirty="0" smtClean="0"/>
              <a:t>  afin de lutter contre le réchauffement climatique. Alors si tout le monde participe, chacun à son échelle, il est possible d'atténuer le réchauffement climatique. Si chaque individu à l’échelle mondiale prenait conscience de l’importance de se mobiliser et décidait de planter un arbre, si chaque entreprise s’engageait pour replanter des forêts, alors cela deviendrait possible et permettrait à la planète de respirer à nouveau et de stopper le réchauffement climatique.</a:t>
            </a:r>
            <a:endParaRPr lang="fr-FR" b="0" dirty="0" smtClean="0"/>
          </a:p>
          <a:p>
            <a:pPr eaLnBrk="1">
              <a:lnSpc>
                <a:spcPct val="93000"/>
              </a:lnSpc>
              <a:buClr>
                <a:srgbClr val="000000"/>
              </a:buClr>
              <a:buSzPct val="45000"/>
              <a:buFont typeface="Times New Roman" pitchFamily="18"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endParaRPr lang="fr-FR" altLang="fr-FR" sz="2800" u="sng" dirty="0">
              <a:solidFill>
                <a:srgbClr val="000000"/>
              </a:solidFill>
            </a:endParaRPr>
          </a:p>
        </p:txBody>
      </p:sp>
    </p:spTree>
  </p:cSld>
  <p:clrMapOvr>
    <a:masterClrMapping/>
  </p:clrMapOvr>
  <p:transition spd="med"/>
  <p:timing>
    <p:tnLst>
      <p:par>
        <p:cTn id="1" dur="indefinite"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tile tx="0" ty="0" sx="100000" sy="100000" flip="none" algn="tl"/>
        </a:blipFill>
        <a:effectLst/>
      </p:bgPr>
    </p:bg>
    <p:spTree>
      <p:nvGrpSpPr>
        <p:cNvPr id="1" name=""/>
        <p:cNvGrpSpPr/>
        <p:nvPr/>
      </p:nvGrpSpPr>
      <p:grpSpPr>
        <a:xfrm>
          <a:off x="0" y="0"/>
          <a:ext cx="0" cy="0"/>
          <a:chOff x="0" y="0"/>
          <a:chExt cx="0" cy="0"/>
        </a:xfrm>
      </p:grpSpPr>
      <p:pic>
        <p:nvPicPr>
          <p:cNvPr id="44040" name="Picture 8"/>
          <p:cNvPicPr>
            <a:picLocks noChangeAspect="1" noChangeArrowheads="1"/>
          </p:cNvPicPr>
          <p:nvPr/>
        </p:nvPicPr>
        <p:blipFill>
          <a:blip r:embed="rId4" cstate="print"/>
          <a:srcRect/>
          <a:stretch>
            <a:fillRect/>
          </a:stretch>
        </p:blipFill>
        <p:spPr bwMode="auto">
          <a:xfrm>
            <a:off x="656758" y="611485"/>
            <a:ext cx="8920058" cy="6264696"/>
          </a:xfrm>
          <a:prstGeom prst="rect">
            <a:avLst/>
          </a:prstGeom>
          <a:noFill/>
          <a:ln w="9525">
            <a:noFill/>
            <a:miter lim="800000"/>
            <a:headEnd/>
            <a:tailEnd/>
          </a:ln>
          <a:effectLst/>
        </p:spPr>
      </p:pic>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tile tx="0" ty="0" sx="100000" sy="100000" flip="none" algn="tl"/>
        </a:blipFill>
        <a:effectLst/>
      </p:bgPr>
    </p:bg>
    <p:spTree>
      <p:nvGrpSpPr>
        <p:cNvPr id="1" name=""/>
        <p:cNvGrpSpPr/>
        <p:nvPr/>
      </p:nvGrpSpPr>
      <p:grpSpPr>
        <a:xfrm>
          <a:off x="0" y="0"/>
          <a:ext cx="0" cy="0"/>
          <a:chOff x="0" y="0"/>
          <a:chExt cx="0" cy="0"/>
        </a:xfrm>
      </p:grpSpPr>
      <p:pic>
        <p:nvPicPr>
          <p:cNvPr id="46083" name="Picture 3"/>
          <p:cNvPicPr>
            <a:picLocks noChangeAspect="1" noChangeArrowheads="1"/>
          </p:cNvPicPr>
          <p:nvPr/>
        </p:nvPicPr>
        <p:blipFill>
          <a:blip r:embed="rId4" cstate="print"/>
          <a:srcRect/>
          <a:stretch>
            <a:fillRect/>
          </a:stretch>
        </p:blipFill>
        <p:spPr bwMode="auto">
          <a:xfrm>
            <a:off x="719832" y="611485"/>
            <a:ext cx="4404436" cy="6336705"/>
          </a:xfrm>
          <a:prstGeom prst="rect">
            <a:avLst/>
          </a:prstGeom>
          <a:noFill/>
          <a:ln w="9525">
            <a:noFill/>
            <a:miter lim="800000"/>
            <a:headEnd/>
            <a:tailEnd/>
          </a:ln>
          <a:effectLst/>
        </p:spPr>
      </p:pic>
      <p:pic>
        <p:nvPicPr>
          <p:cNvPr id="46084" name="Picture 4"/>
          <p:cNvPicPr>
            <a:picLocks noChangeAspect="1" noChangeArrowheads="1"/>
          </p:cNvPicPr>
          <p:nvPr/>
        </p:nvPicPr>
        <p:blipFill>
          <a:blip r:embed="rId5" cstate="print"/>
          <a:srcRect/>
          <a:stretch>
            <a:fillRect/>
          </a:stretch>
        </p:blipFill>
        <p:spPr bwMode="auto">
          <a:xfrm>
            <a:off x="5256336" y="611485"/>
            <a:ext cx="4439954" cy="6336704"/>
          </a:xfrm>
          <a:prstGeom prst="rect">
            <a:avLst/>
          </a:prstGeom>
          <a:noFill/>
          <a:ln w="9525">
            <a:noFill/>
            <a:miter lim="800000"/>
            <a:headEnd/>
            <a:tailEnd/>
          </a:ln>
          <a:effectLst/>
        </p:spPr>
      </p:pic>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503238" y="282575"/>
            <a:ext cx="9070975" cy="1298575"/>
          </a:xfrm>
          <a:solidFill>
            <a:schemeClr val="accent5">
              <a:lumMod val="75000"/>
            </a:schemeClr>
          </a:solidFill>
          <a:ln w="36000">
            <a:solidFill>
              <a:schemeClr val="accent5">
                <a:lumMod val="50000"/>
              </a:schemeClr>
            </a:solidFill>
          </a:ln>
        </p:spPr>
        <p:txBody>
          <a:bodyPr lIns="18000" tIns="57116" rIns="18000" bIns="18000"/>
          <a:lstStyle/>
          <a:p>
            <a:pPr eaLnBrk="1">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Lst>
              <a:defRPr/>
            </a:pPr>
            <a:r>
              <a:rPr lang="fr-FR" dirty="0">
                <a:solidFill>
                  <a:schemeClr val="accent5">
                    <a:lumMod val="60000"/>
                    <a:lumOff val="40000"/>
                  </a:schemeClr>
                </a:solidFill>
              </a:rPr>
              <a:t>''Ça chauffe pour la Terre !!!''</a:t>
            </a:r>
          </a:p>
        </p:txBody>
      </p:sp>
      <p:sp>
        <p:nvSpPr>
          <p:cNvPr id="11267" name="Rectangle 1"/>
          <p:cNvSpPr>
            <a:spLocks noChangeArrowheads="1"/>
          </p:cNvSpPr>
          <p:nvPr/>
        </p:nvSpPr>
        <p:spPr bwMode="auto">
          <a:xfrm>
            <a:off x="503238" y="2401888"/>
            <a:ext cx="9074150" cy="3970337"/>
          </a:xfrm>
          <a:prstGeom prst="rect">
            <a:avLst/>
          </a:prstGeom>
          <a:noFill/>
          <a:ln w="9525">
            <a:noFill/>
            <a:miter lim="800000"/>
            <a:headEnd/>
            <a:tailEnd/>
          </a:ln>
        </p:spPr>
        <p:txBody>
          <a:bodyPr anchor="ctr">
            <a:spAutoFit/>
          </a:bodyPr>
          <a:lstStyle/>
          <a:p>
            <a:r>
              <a:rPr lang="fr-FR" altLang="fr-FR" sz="2800" u="sng">
                <a:solidFill>
                  <a:srgbClr val="000000"/>
                </a:solidFill>
                <a:latin typeface="Comic Sans MS" pitchFamily="66" charset="0"/>
                <a:cs typeface="Times New Roman" pitchFamily="18" charset="0"/>
              </a:rPr>
              <a:t>Groupe 1 : </a:t>
            </a:r>
            <a:endParaRPr lang="fr-FR" altLang="fr-FR" sz="2800" u="sng">
              <a:solidFill>
                <a:srgbClr val="000000"/>
              </a:solidFill>
            </a:endParaRPr>
          </a:p>
          <a:p>
            <a:r>
              <a:rPr lang="fr-FR" altLang="fr-FR" sz="2800">
                <a:solidFill>
                  <a:srgbClr val="000000"/>
                </a:solidFill>
                <a:latin typeface="Comic Sans MS" pitchFamily="66" charset="0"/>
                <a:cs typeface="Times New Roman" pitchFamily="18" charset="0"/>
              </a:rPr>
              <a:t>Histoire du climat : Des périodes de réchauffement naturel</a:t>
            </a:r>
            <a:endParaRPr lang="fr-FR" altLang="fr-FR" sz="2800">
              <a:solidFill>
                <a:srgbClr val="000000"/>
              </a:solidFill>
            </a:endParaRPr>
          </a:p>
          <a:p>
            <a:r>
              <a:rPr lang="fr-FR" altLang="fr-FR" sz="2800">
                <a:solidFill>
                  <a:srgbClr val="000000"/>
                </a:solidFill>
                <a:latin typeface="Comic Sans MS" pitchFamily="66" charset="0"/>
                <a:cs typeface="Times New Roman" pitchFamily="18" charset="0"/>
              </a:rPr>
              <a:t>Le réchauffement climatique, les effets  géopolitiques (disparition de terres submergées, conflits, …).</a:t>
            </a:r>
          </a:p>
          <a:p>
            <a:endParaRPr lang="fr-FR" altLang="fr-FR" sz="2800">
              <a:solidFill>
                <a:srgbClr val="000000"/>
              </a:solidFill>
            </a:endParaRPr>
          </a:p>
          <a:p>
            <a:r>
              <a:rPr lang="fr-FR" altLang="fr-FR" sz="2800" u="sng">
                <a:solidFill>
                  <a:srgbClr val="000000"/>
                </a:solidFill>
                <a:latin typeface="Comic Sans MS" pitchFamily="66" charset="0"/>
                <a:cs typeface="Times New Roman" pitchFamily="18" charset="0"/>
              </a:rPr>
              <a:t>Groupe  2 :</a:t>
            </a:r>
            <a:endParaRPr lang="fr-FR" altLang="fr-FR" sz="2800" u="sng">
              <a:solidFill>
                <a:srgbClr val="000000"/>
              </a:solidFill>
            </a:endParaRPr>
          </a:p>
          <a:p>
            <a:r>
              <a:rPr lang="fr-FR" altLang="fr-FR" sz="2800">
                <a:solidFill>
                  <a:srgbClr val="000000"/>
                </a:solidFill>
                <a:latin typeface="Comic Sans MS" pitchFamily="66" charset="0"/>
                <a:cs typeface="Times New Roman" pitchFamily="18" charset="0"/>
              </a:rPr>
              <a:t>Le réchauffement climatique : les mécanismes.</a:t>
            </a:r>
            <a:endParaRPr lang="fr-FR" altLang="fr-FR" sz="2800">
              <a:solidFill>
                <a:srgbClr val="000000"/>
              </a:solidFill>
            </a:endParaRPr>
          </a:p>
        </p:txBody>
      </p:sp>
      <p:sp>
        <p:nvSpPr>
          <p:cNvPr id="11268" name="Text Box 2"/>
          <p:cNvSpPr txBox="1">
            <a:spLocks noChangeArrowheads="1"/>
          </p:cNvSpPr>
          <p:nvPr/>
        </p:nvSpPr>
        <p:spPr bwMode="auto">
          <a:xfrm>
            <a:off x="503238" y="1835150"/>
            <a:ext cx="3816350" cy="495300"/>
          </a:xfrm>
          <a:prstGeom prst="rect">
            <a:avLst/>
          </a:prstGeom>
          <a:noFill/>
          <a:ln w="9525">
            <a:noFill/>
            <a:round/>
            <a:headEnd/>
            <a:tailEnd/>
          </a:ln>
        </p:spPr>
        <p:txBody>
          <a:bodyPr lIns="90000" tIns="69892" rIns="90000" bIns="45000"/>
          <a:lstStyle/>
          <a:p>
            <a:pPr eaLnBrk="1">
              <a:lnSpc>
                <a:spcPct val="93000"/>
              </a:lnSpc>
              <a:buClr>
                <a:srgbClr val="000000"/>
              </a:buClr>
              <a:buSzPct val="100000"/>
              <a:buFont typeface="Times New Roman" pitchFamily="18" charset="0"/>
              <a:buNone/>
              <a:tabLst>
                <a:tab pos="449263" algn="l"/>
                <a:tab pos="898525" algn="l"/>
                <a:tab pos="1347788" algn="l"/>
                <a:tab pos="1797050" algn="l"/>
                <a:tab pos="2246313" algn="l"/>
                <a:tab pos="2695575" algn="l"/>
                <a:tab pos="3144838" algn="l"/>
                <a:tab pos="3594100" algn="l"/>
              </a:tabLst>
            </a:pPr>
            <a:r>
              <a:rPr lang="fr-FR" altLang="fr-FR" sz="2800" b="1" u="sng">
                <a:solidFill>
                  <a:srgbClr val="000000"/>
                </a:solidFill>
              </a:rPr>
              <a:t>Groupes de travail :</a:t>
            </a:r>
          </a:p>
        </p:txBody>
      </p:sp>
    </p:spTree>
  </p:cSld>
  <p:clrMapOvr>
    <a:masterClrMapping/>
  </p:clrMapOvr>
  <p:transition spd="med"/>
  <p:timing>
    <p:tnLst>
      <p:par>
        <p:cTn id="1" dur="indefinite"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503238" y="282575"/>
            <a:ext cx="9070975" cy="1298575"/>
          </a:xfrm>
          <a:solidFill>
            <a:schemeClr val="accent5">
              <a:lumMod val="75000"/>
            </a:schemeClr>
          </a:solidFill>
          <a:ln w="36000">
            <a:solidFill>
              <a:schemeClr val="accent5">
                <a:lumMod val="50000"/>
              </a:schemeClr>
            </a:solidFill>
          </a:ln>
        </p:spPr>
        <p:txBody>
          <a:bodyPr lIns="18000" tIns="57116" rIns="18000" bIns="18000"/>
          <a:lstStyle/>
          <a:p>
            <a:pPr eaLnBrk="1">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Lst>
              <a:defRPr/>
            </a:pPr>
            <a:r>
              <a:rPr lang="fr-FR" dirty="0">
                <a:solidFill>
                  <a:schemeClr val="accent5">
                    <a:lumMod val="60000"/>
                    <a:lumOff val="40000"/>
                  </a:schemeClr>
                </a:solidFill>
              </a:rPr>
              <a:t>''Ça chauffe pour la Terre !!!''</a:t>
            </a:r>
          </a:p>
        </p:txBody>
      </p:sp>
      <p:sp>
        <p:nvSpPr>
          <p:cNvPr id="13315" name="Rectangle 1"/>
          <p:cNvSpPr>
            <a:spLocks noChangeArrowheads="1"/>
          </p:cNvSpPr>
          <p:nvPr/>
        </p:nvSpPr>
        <p:spPr bwMode="auto">
          <a:xfrm>
            <a:off x="503238" y="1684338"/>
            <a:ext cx="9074150" cy="4832350"/>
          </a:xfrm>
          <a:prstGeom prst="rect">
            <a:avLst/>
          </a:prstGeom>
          <a:noFill/>
          <a:ln w="9525">
            <a:noFill/>
            <a:miter lim="800000"/>
            <a:headEnd/>
            <a:tailEnd/>
          </a:ln>
        </p:spPr>
        <p:txBody>
          <a:bodyPr anchor="ctr">
            <a:spAutoFit/>
          </a:bodyPr>
          <a:lstStyle/>
          <a:p>
            <a:r>
              <a:rPr lang="fr-FR" altLang="fr-FR" sz="2800" u="sng">
                <a:solidFill>
                  <a:srgbClr val="000000"/>
                </a:solidFill>
                <a:latin typeface="Comic Sans MS" pitchFamily="66" charset="0"/>
                <a:cs typeface="Times New Roman" pitchFamily="18" charset="0"/>
              </a:rPr>
              <a:t>Groupe 3 :</a:t>
            </a:r>
            <a:endParaRPr lang="fr-FR" altLang="fr-FR" sz="2800" u="sng">
              <a:solidFill>
                <a:srgbClr val="000000"/>
              </a:solidFill>
            </a:endParaRPr>
          </a:p>
          <a:p>
            <a:r>
              <a:rPr lang="fr-FR" altLang="fr-FR" sz="2800">
                <a:solidFill>
                  <a:srgbClr val="000000"/>
                </a:solidFill>
                <a:latin typeface="Comic Sans MS" pitchFamily="66" charset="0"/>
                <a:cs typeface="Times New Roman" pitchFamily="18" charset="0"/>
              </a:rPr>
              <a:t>Les causes du réchauffement climatique et l’anthropocène (les gaz à effets de serre et les acteurs : industrie, agriculture et déforestation, villes, transports).</a:t>
            </a:r>
          </a:p>
          <a:p>
            <a:endParaRPr lang="fr-FR" altLang="fr-FR" sz="2800">
              <a:solidFill>
                <a:srgbClr val="000000"/>
              </a:solidFill>
            </a:endParaRPr>
          </a:p>
          <a:p>
            <a:r>
              <a:rPr lang="fr-FR" altLang="fr-FR" sz="2800" u="sng">
                <a:solidFill>
                  <a:srgbClr val="000000"/>
                </a:solidFill>
                <a:latin typeface="Comic Sans MS" pitchFamily="66" charset="0"/>
                <a:cs typeface="Times New Roman" pitchFamily="18" charset="0"/>
              </a:rPr>
              <a:t>Groupe 4 :</a:t>
            </a:r>
            <a:endParaRPr lang="fr-FR" altLang="fr-FR" sz="2800" u="sng">
              <a:solidFill>
                <a:srgbClr val="000000"/>
              </a:solidFill>
            </a:endParaRPr>
          </a:p>
          <a:p>
            <a:r>
              <a:rPr lang="fr-FR" altLang="fr-FR" sz="2800">
                <a:solidFill>
                  <a:srgbClr val="000000"/>
                </a:solidFill>
                <a:latin typeface="Comic Sans MS" pitchFamily="66" charset="0"/>
                <a:cs typeface="Times New Roman" pitchFamily="18" charset="0"/>
              </a:rPr>
              <a:t>Le réchauffement climatique, les conséquences sur le climat : augmentation des précipitations (augmentation du nombre et de l’intensité des tempêtes, des cyclones et ouragans, inondations). </a:t>
            </a:r>
            <a:endParaRPr lang="fr-FR" altLang="fr-FR" sz="2800">
              <a:solidFill>
                <a:srgbClr val="000000"/>
              </a:solidFill>
            </a:endParaRPr>
          </a:p>
        </p:txBody>
      </p:sp>
    </p:spTree>
  </p:cSld>
  <p:clrMapOvr>
    <a:masterClrMapping/>
  </p:clrMapOvr>
  <p:transition spd="med"/>
  <p:timing>
    <p:tnLst>
      <p:par>
        <p:cTn id="1" dur="indefinite"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503238" y="282575"/>
            <a:ext cx="9070975" cy="1298575"/>
          </a:xfrm>
          <a:solidFill>
            <a:schemeClr val="accent5">
              <a:lumMod val="75000"/>
            </a:schemeClr>
          </a:solidFill>
          <a:ln w="36000">
            <a:solidFill>
              <a:schemeClr val="accent5">
                <a:lumMod val="50000"/>
              </a:schemeClr>
            </a:solidFill>
          </a:ln>
        </p:spPr>
        <p:txBody>
          <a:bodyPr lIns="18000" tIns="57116" rIns="18000" bIns="18000"/>
          <a:lstStyle/>
          <a:p>
            <a:pPr eaLnBrk="1">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Lst>
              <a:defRPr/>
            </a:pPr>
            <a:r>
              <a:rPr lang="fr-FR" dirty="0">
                <a:solidFill>
                  <a:schemeClr val="accent5">
                    <a:lumMod val="60000"/>
                    <a:lumOff val="40000"/>
                  </a:schemeClr>
                </a:solidFill>
              </a:rPr>
              <a:t>''Ça chauffe pour la Terre !!!''</a:t>
            </a:r>
          </a:p>
        </p:txBody>
      </p:sp>
      <p:sp>
        <p:nvSpPr>
          <p:cNvPr id="7171" name="Text Box 2"/>
          <p:cNvSpPr txBox="1">
            <a:spLocks noChangeArrowheads="1"/>
          </p:cNvSpPr>
          <p:nvPr/>
        </p:nvSpPr>
        <p:spPr bwMode="auto">
          <a:xfrm>
            <a:off x="503238" y="1835150"/>
            <a:ext cx="3816350" cy="495300"/>
          </a:xfrm>
          <a:prstGeom prst="rect">
            <a:avLst/>
          </a:prstGeom>
          <a:noFill/>
          <a:ln w="9525">
            <a:noFill/>
            <a:round/>
            <a:headEnd/>
            <a:tailEnd/>
          </a:ln>
        </p:spPr>
        <p:txBody>
          <a:bodyPr lIns="90000" tIns="69892" rIns="90000" bIns="45000"/>
          <a:lstStyle/>
          <a:p>
            <a:pPr eaLnBrk="1">
              <a:lnSpc>
                <a:spcPct val="93000"/>
              </a:lnSpc>
              <a:buClr>
                <a:srgbClr val="000000"/>
              </a:buClr>
              <a:buSzPct val="100000"/>
              <a:buFont typeface="Times New Roman" pitchFamily="18" charset="0"/>
              <a:buNone/>
              <a:tabLst>
                <a:tab pos="449263" algn="l"/>
                <a:tab pos="898525" algn="l"/>
                <a:tab pos="1347788" algn="l"/>
                <a:tab pos="1797050" algn="l"/>
                <a:tab pos="2246313" algn="l"/>
                <a:tab pos="2695575" algn="l"/>
                <a:tab pos="3144838" algn="l"/>
                <a:tab pos="3594100" algn="l"/>
              </a:tabLst>
            </a:pPr>
            <a:r>
              <a:rPr lang="fr-FR" altLang="fr-FR" sz="2800" b="1" u="sng">
                <a:solidFill>
                  <a:srgbClr val="000000"/>
                </a:solidFill>
              </a:rPr>
              <a:t>Objectifs :</a:t>
            </a:r>
          </a:p>
        </p:txBody>
      </p:sp>
      <p:sp>
        <p:nvSpPr>
          <p:cNvPr id="2" name="Text Box 3"/>
          <p:cNvSpPr txBox="1">
            <a:spLocks noChangeArrowheads="1"/>
          </p:cNvSpPr>
          <p:nvPr/>
        </p:nvSpPr>
        <p:spPr bwMode="auto">
          <a:xfrm>
            <a:off x="1079500" y="2698750"/>
            <a:ext cx="8135938" cy="2901950"/>
          </a:xfrm>
          <a:prstGeom prst="rect">
            <a:avLst/>
          </a:prstGeom>
          <a:noFill/>
          <a:ln w="9525">
            <a:noFill/>
            <a:round/>
            <a:headEnd/>
            <a:tailEnd/>
          </a:ln>
        </p:spPr>
        <p:txBody>
          <a:bodyPr lIns="90000" tIns="64558" rIns="90000" bIns="45000"/>
          <a:lstStyle/>
          <a:p>
            <a:pPr marL="215900" indent="-215900" eaLnBrk="1">
              <a:lnSpc>
                <a:spcPct val="93000"/>
              </a:lnSpc>
              <a:buClr>
                <a:srgbClr val="000000"/>
              </a:buClr>
              <a:buSzPct val="45000"/>
              <a:buFont typeface="Wingdings" pitchFamily="2" charset="2"/>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r>
              <a:rPr lang="fr-FR" altLang="fr-FR" sz="2800">
                <a:solidFill>
                  <a:srgbClr val="000000"/>
                </a:solidFill>
              </a:rPr>
              <a:t>Sensibiliser  les élèves au réchauffement climatique,</a:t>
            </a:r>
          </a:p>
          <a:p>
            <a:pPr marL="215900" indent="-215900" eaLnBrk="1">
              <a:lnSpc>
                <a:spcPct val="93000"/>
              </a:lnSpc>
              <a:buClr>
                <a:srgbClr val="000000"/>
              </a:buClr>
              <a:buSzPct val="45000"/>
              <a:buFont typeface="Wingdings" pitchFamily="2" charset="2"/>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endParaRPr lang="fr-FR" altLang="fr-FR" sz="2800">
              <a:solidFill>
                <a:srgbClr val="000000"/>
              </a:solidFill>
            </a:endParaRPr>
          </a:p>
          <a:p>
            <a:pPr marL="215900" indent="-215900" eaLnBrk="1">
              <a:lnSpc>
                <a:spcPct val="93000"/>
              </a:lnSpc>
              <a:buClr>
                <a:srgbClr val="000000"/>
              </a:buClr>
              <a:buSzPct val="45000"/>
              <a:buFont typeface="Wingdings" pitchFamily="2" charset="2"/>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r>
              <a:rPr lang="fr-FR" altLang="fr-FR" sz="2800">
                <a:solidFill>
                  <a:srgbClr val="000000"/>
                </a:solidFill>
              </a:rPr>
              <a:t>Faire des liens entre les disciplines,</a:t>
            </a:r>
          </a:p>
          <a:p>
            <a:pPr marL="215900" indent="-215900" eaLnBrk="1">
              <a:lnSpc>
                <a:spcPct val="93000"/>
              </a:lnSpc>
              <a:buClr>
                <a:srgbClr val="000000"/>
              </a:buClr>
              <a:buSzPct val="45000"/>
              <a:buFont typeface="Wingdings" pitchFamily="2" charset="2"/>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endParaRPr lang="fr-FR" altLang="fr-FR" sz="2800">
              <a:solidFill>
                <a:srgbClr val="000000"/>
              </a:solidFill>
            </a:endParaRPr>
          </a:p>
          <a:p>
            <a:pPr marL="215900" indent="-215900" eaLnBrk="1">
              <a:lnSpc>
                <a:spcPct val="93000"/>
              </a:lnSpc>
              <a:buClr>
                <a:srgbClr val="000000"/>
              </a:buClr>
              <a:buSzPct val="45000"/>
              <a:buFont typeface="Wingdings" pitchFamily="2" charset="2"/>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r>
              <a:rPr lang="fr-FR" altLang="fr-FR" sz="2800">
                <a:solidFill>
                  <a:srgbClr val="000000"/>
                </a:solidFill>
              </a:rPr>
              <a:t>Développer une culture générale et scientifique,</a:t>
            </a:r>
          </a:p>
          <a:p>
            <a:pPr marL="215900" indent="-215900" eaLnBrk="1">
              <a:lnSpc>
                <a:spcPct val="93000"/>
              </a:lnSpc>
              <a:buClr>
                <a:srgbClr val="000000"/>
              </a:buClr>
              <a:buSzPct val="45000"/>
              <a:buFont typeface="Wingdings" pitchFamily="2" charset="2"/>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endParaRPr lang="fr-FR" altLang="fr-FR" sz="2800">
              <a:solidFill>
                <a:srgbClr val="000000"/>
              </a:solidFill>
            </a:endParaRPr>
          </a:p>
          <a:p>
            <a:pPr marL="215900" indent="-215900" eaLnBrk="1">
              <a:lnSpc>
                <a:spcPct val="93000"/>
              </a:lnSpc>
              <a:buClr>
                <a:srgbClr val="000000"/>
              </a:buClr>
              <a:buSzPct val="45000"/>
              <a:buFont typeface="Wingdings" pitchFamily="2" charset="2"/>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r>
              <a:rPr lang="fr-FR" altLang="fr-FR" sz="2800">
                <a:solidFill>
                  <a:srgbClr val="000000"/>
                </a:solidFill>
              </a:rPr>
              <a:t>Développer des compétences transversales : l’esprit critique, l’autonomie, la curiosité, l’utilisation des TICE, le travail de groupe, la communication orale,</a:t>
            </a:r>
          </a:p>
        </p:txBody>
      </p:sp>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nodeType="clickEffect">
                                  <p:stCondLst>
                                    <p:cond delay="0"/>
                                  </p:stCondLst>
                                  <p:childTnLst>
                                    <p:set>
                                      <p:cBhvr additive="repl">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fill="hold" nodeType="clickEffect">
                                  <p:stCondLst>
                                    <p:cond delay="0"/>
                                  </p:stCondLst>
                                  <p:childTnLst>
                                    <p:set>
                                      <p:cBhvr additive="repl">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fill="hold" nodeType="clickEffect">
                                  <p:stCondLst>
                                    <p:cond delay="0"/>
                                  </p:stCondLst>
                                  <p:childTnLst>
                                    <p:set>
                                      <p:cBhvr additive="repl">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fill="hold" nodeType="clickEffect">
                                  <p:stCondLst>
                                    <p:cond delay="0"/>
                                  </p:stCondLst>
                                  <p:childTnLst>
                                    <p:set>
                                      <p:cBhvr additive="repl">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503238" y="282575"/>
            <a:ext cx="9070975" cy="1298575"/>
          </a:xfrm>
          <a:solidFill>
            <a:schemeClr val="accent5">
              <a:lumMod val="75000"/>
            </a:schemeClr>
          </a:solidFill>
          <a:ln w="36000">
            <a:solidFill>
              <a:schemeClr val="accent5">
                <a:lumMod val="50000"/>
              </a:schemeClr>
            </a:solidFill>
          </a:ln>
        </p:spPr>
        <p:txBody>
          <a:bodyPr lIns="18000" tIns="57116" rIns="18000" bIns="18000"/>
          <a:lstStyle/>
          <a:p>
            <a:pPr eaLnBrk="1">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Lst>
              <a:defRPr/>
            </a:pPr>
            <a:r>
              <a:rPr lang="fr-FR" dirty="0">
                <a:solidFill>
                  <a:schemeClr val="accent5">
                    <a:lumMod val="60000"/>
                    <a:lumOff val="40000"/>
                  </a:schemeClr>
                </a:solidFill>
              </a:rPr>
              <a:t>''Ça chauffe pour la Terre !!!''</a:t>
            </a:r>
          </a:p>
        </p:txBody>
      </p:sp>
      <p:sp>
        <p:nvSpPr>
          <p:cNvPr id="15363" name="Rectangle 1"/>
          <p:cNvSpPr>
            <a:spLocks noChangeArrowheads="1"/>
          </p:cNvSpPr>
          <p:nvPr/>
        </p:nvSpPr>
        <p:spPr bwMode="auto">
          <a:xfrm>
            <a:off x="503238" y="1684338"/>
            <a:ext cx="9074150" cy="4832350"/>
          </a:xfrm>
          <a:prstGeom prst="rect">
            <a:avLst/>
          </a:prstGeom>
          <a:noFill/>
          <a:ln w="9525">
            <a:noFill/>
            <a:miter lim="800000"/>
            <a:headEnd/>
            <a:tailEnd/>
          </a:ln>
        </p:spPr>
        <p:txBody>
          <a:bodyPr anchor="ctr">
            <a:spAutoFit/>
          </a:bodyPr>
          <a:lstStyle/>
          <a:p>
            <a:r>
              <a:rPr lang="fr-FR" altLang="fr-FR" sz="2800" u="sng">
                <a:solidFill>
                  <a:srgbClr val="000000"/>
                </a:solidFill>
                <a:latin typeface="Comic Sans MS" pitchFamily="66" charset="0"/>
                <a:cs typeface="Times New Roman" pitchFamily="18" charset="0"/>
              </a:rPr>
              <a:t>Groupe 5 :</a:t>
            </a:r>
            <a:endParaRPr lang="fr-FR" altLang="fr-FR" sz="2800" u="sng">
              <a:solidFill>
                <a:srgbClr val="000000"/>
              </a:solidFill>
            </a:endParaRPr>
          </a:p>
          <a:p>
            <a:r>
              <a:rPr lang="fr-FR" altLang="fr-FR" sz="2800">
                <a:solidFill>
                  <a:srgbClr val="000000"/>
                </a:solidFill>
                <a:latin typeface="Comic Sans MS" pitchFamily="66" charset="0"/>
                <a:cs typeface="Times New Roman" pitchFamily="18" charset="0"/>
              </a:rPr>
              <a:t>Le réchauffement climatique, les conséquences sur le climat : augmentation des températures (sécheresse, canicule, incendies).</a:t>
            </a:r>
          </a:p>
          <a:p>
            <a:endParaRPr lang="fr-FR" altLang="fr-FR" sz="2800">
              <a:solidFill>
                <a:srgbClr val="000000"/>
              </a:solidFill>
            </a:endParaRPr>
          </a:p>
          <a:p>
            <a:r>
              <a:rPr lang="fr-FR" altLang="fr-FR" sz="2800" u="sng">
                <a:solidFill>
                  <a:srgbClr val="000000"/>
                </a:solidFill>
                <a:latin typeface="Comic Sans MS" pitchFamily="66" charset="0"/>
                <a:cs typeface="Times New Roman" pitchFamily="18" charset="0"/>
              </a:rPr>
              <a:t>Groupe 6 :</a:t>
            </a:r>
            <a:endParaRPr lang="fr-FR" altLang="fr-FR" sz="2800" u="sng">
              <a:solidFill>
                <a:srgbClr val="000000"/>
              </a:solidFill>
            </a:endParaRPr>
          </a:p>
          <a:p>
            <a:r>
              <a:rPr lang="fr-FR" altLang="fr-FR" sz="2800">
                <a:solidFill>
                  <a:srgbClr val="000000"/>
                </a:solidFill>
                <a:latin typeface="Comic Sans MS" pitchFamily="66" charset="0"/>
                <a:cs typeface="Times New Roman" pitchFamily="18" charset="0"/>
              </a:rPr>
              <a:t>Le réchauffement climatique, les conséquences sur les océans : augmentation des températures, fonte des glaciers, élévation du niveau de la mer, érosion des côtes, acidification des océans, salinisation des nappes phréatiques.</a:t>
            </a:r>
            <a:endParaRPr lang="fr-FR" altLang="fr-FR" sz="2800">
              <a:solidFill>
                <a:srgbClr val="000000"/>
              </a:solidFill>
            </a:endParaRPr>
          </a:p>
        </p:txBody>
      </p:sp>
    </p:spTree>
  </p:cSld>
  <p:clrMapOvr>
    <a:masterClrMapping/>
  </p:clrMapOvr>
  <p:transition spd="med"/>
  <p:timing>
    <p:tnLst>
      <p:par>
        <p:cTn id="1" dur="indefinite"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503238" y="282575"/>
            <a:ext cx="9070975" cy="1298575"/>
          </a:xfrm>
          <a:solidFill>
            <a:schemeClr val="accent5">
              <a:lumMod val="75000"/>
            </a:schemeClr>
          </a:solidFill>
          <a:ln w="36000">
            <a:solidFill>
              <a:schemeClr val="accent5">
                <a:lumMod val="50000"/>
              </a:schemeClr>
            </a:solidFill>
          </a:ln>
        </p:spPr>
        <p:txBody>
          <a:bodyPr lIns="18000" tIns="57116" rIns="18000" bIns="18000"/>
          <a:lstStyle/>
          <a:p>
            <a:pPr eaLnBrk="1">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Lst>
              <a:defRPr/>
            </a:pPr>
            <a:r>
              <a:rPr lang="fr-FR" dirty="0">
                <a:solidFill>
                  <a:schemeClr val="accent5">
                    <a:lumMod val="60000"/>
                    <a:lumOff val="40000"/>
                  </a:schemeClr>
                </a:solidFill>
              </a:rPr>
              <a:t>''Ça chauffe pour la Terre !!!''</a:t>
            </a:r>
          </a:p>
        </p:txBody>
      </p:sp>
      <p:sp>
        <p:nvSpPr>
          <p:cNvPr id="17411" name="Rectangle 1"/>
          <p:cNvSpPr>
            <a:spLocks noChangeArrowheads="1"/>
          </p:cNvSpPr>
          <p:nvPr/>
        </p:nvSpPr>
        <p:spPr bwMode="auto">
          <a:xfrm>
            <a:off x="503238" y="1692275"/>
            <a:ext cx="9074150" cy="1814513"/>
          </a:xfrm>
          <a:prstGeom prst="rect">
            <a:avLst/>
          </a:prstGeom>
          <a:noFill/>
          <a:ln w="9525">
            <a:noFill/>
            <a:miter lim="800000"/>
            <a:headEnd/>
            <a:tailEnd/>
          </a:ln>
        </p:spPr>
        <p:txBody>
          <a:bodyPr anchor="ctr">
            <a:spAutoFit/>
          </a:bodyPr>
          <a:lstStyle/>
          <a:p>
            <a:r>
              <a:rPr lang="fr-FR" altLang="fr-FR" sz="2800" u="sng">
                <a:solidFill>
                  <a:srgbClr val="000000"/>
                </a:solidFill>
                <a:latin typeface="Comic Sans MS" pitchFamily="66" charset="0"/>
                <a:cs typeface="Times New Roman" pitchFamily="18" charset="0"/>
              </a:rPr>
              <a:t>Groupe 7:</a:t>
            </a:r>
            <a:endParaRPr lang="fr-FR" altLang="fr-FR" sz="2800" u="sng">
              <a:solidFill>
                <a:srgbClr val="000000"/>
              </a:solidFill>
            </a:endParaRPr>
          </a:p>
          <a:p>
            <a:r>
              <a:rPr lang="fr-FR" altLang="fr-FR" sz="2800">
                <a:solidFill>
                  <a:srgbClr val="000000"/>
                </a:solidFill>
                <a:latin typeface="Comic Sans MS" pitchFamily="66" charset="0"/>
                <a:cs typeface="Times New Roman" pitchFamily="18" charset="0"/>
              </a:rPr>
              <a:t>Le réchauffement climatique, les conséquences sur la biodiversité disparition d’espèces endémiques et intrusion d’espèces invasives.</a:t>
            </a:r>
            <a:endParaRPr lang="fr-FR" altLang="fr-FR" sz="2800">
              <a:solidFill>
                <a:srgbClr val="000000"/>
              </a:solidFill>
            </a:endParaRPr>
          </a:p>
        </p:txBody>
      </p:sp>
    </p:spTree>
  </p:cSld>
  <p:clrMapOvr>
    <a:masterClrMapping/>
  </p:clrMapOvr>
  <p:transition spd="med"/>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503238" y="282575"/>
            <a:ext cx="9070975" cy="1298575"/>
          </a:xfrm>
          <a:solidFill>
            <a:schemeClr val="accent5">
              <a:lumMod val="75000"/>
            </a:schemeClr>
          </a:solidFill>
          <a:ln w="36000">
            <a:solidFill>
              <a:schemeClr val="accent5">
                <a:lumMod val="50000"/>
              </a:schemeClr>
            </a:solidFill>
          </a:ln>
        </p:spPr>
        <p:txBody>
          <a:bodyPr lIns="18000" tIns="57116" rIns="18000" bIns="18000"/>
          <a:lstStyle/>
          <a:p>
            <a:pPr eaLnBrk="1">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Lst>
              <a:defRPr/>
            </a:pPr>
            <a:r>
              <a:rPr lang="fr-FR" dirty="0">
                <a:solidFill>
                  <a:schemeClr val="accent5">
                    <a:lumMod val="60000"/>
                    <a:lumOff val="40000"/>
                  </a:schemeClr>
                </a:solidFill>
              </a:rPr>
              <a:t>''Ça chauffe pour la Terre !!!''</a:t>
            </a:r>
          </a:p>
        </p:txBody>
      </p:sp>
      <p:sp>
        <p:nvSpPr>
          <p:cNvPr id="4" name="Rectangle 3"/>
          <p:cNvSpPr/>
          <p:nvPr/>
        </p:nvSpPr>
        <p:spPr>
          <a:xfrm>
            <a:off x="431800" y="2843733"/>
            <a:ext cx="8977266" cy="2554545"/>
          </a:xfrm>
          <a:prstGeom prst="rect">
            <a:avLst/>
          </a:prstGeom>
        </p:spPr>
        <p:txBody>
          <a:bodyPr wrap="none">
            <a:spAutoFit/>
          </a:bodyPr>
          <a:lstStyle/>
          <a:p>
            <a:r>
              <a:rPr lang="fr-FR" altLang="fr-FR" sz="2800" u="sng" dirty="0" smtClean="0">
                <a:solidFill>
                  <a:srgbClr val="000000"/>
                </a:solidFill>
              </a:rPr>
              <a:t>Réalisation d’un musée virtuel</a:t>
            </a:r>
          </a:p>
          <a:p>
            <a:endParaRPr lang="fr-FR" sz="2800" u="sng" dirty="0">
              <a:solidFill>
                <a:srgbClr val="000000"/>
              </a:solidFill>
            </a:endParaRPr>
          </a:p>
          <a:p>
            <a:endParaRPr lang="fr-FR" sz="2800" u="sng" dirty="0" smtClean="0">
              <a:solidFill>
                <a:srgbClr val="000000"/>
              </a:solidFill>
            </a:endParaRPr>
          </a:p>
          <a:p>
            <a:endParaRPr lang="fr-FR" sz="2800" dirty="0" smtClean="0">
              <a:hlinkClick r:id="rId3"/>
            </a:endParaRPr>
          </a:p>
          <a:p>
            <a:r>
              <a:rPr lang="fr-FR" sz="2000" b="1" dirty="0" smtClean="0">
                <a:solidFill>
                  <a:schemeClr val="tx1">
                    <a:lumMod val="95000"/>
                    <a:lumOff val="5000"/>
                  </a:schemeClr>
                </a:solidFill>
                <a:hlinkClick r:id="rId3"/>
              </a:rPr>
              <a:t>https://www.artsteps.com/view/60702520fb023743400a7e9a?currentUser</a:t>
            </a:r>
            <a:endParaRPr lang="fr-FR" sz="2000" b="1" dirty="0" smtClean="0">
              <a:solidFill>
                <a:schemeClr val="tx1">
                  <a:lumMod val="95000"/>
                  <a:lumOff val="5000"/>
                </a:schemeClr>
              </a:solidFill>
            </a:endParaRPr>
          </a:p>
          <a:p>
            <a:endParaRPr lang="fr-FR" sz="2800" dirty="0"/>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503238" y="282575"/>
            <a:ext cx="9070975" cy="1298575"/>
          </a:xfrm>
          <a:solidFill>
            <a:schemeClr val="accent5">
              <a:lumMod val="75000"/>
            </a:schemeClr>
          </a:solidFill>
          <a:ln w="36000">
            <a:solidFill>
              <a:schemeClr val="accent5">
                <a:lumMod val="50000"/>
              </a:schemeClr>
            </a:solidFill>
          </a:ln>
        </p:spPr>
        <p:txBody>
          <a:bodyPr lIns="18000" tIns="57116" rIns="18000" bIns="18000"/>
          <a:lstStyle/>
          <a:p>
            <a:pPr eaLnBrk="1">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Lst>
              <a:defRPr/>
            </a:pPr>
            <a:r>
              <a:rPr lang="fr-FR" dirty="0">
                <a:solidFill>
                  <a:schemeClr val="accent5">
                    <a:lumMod val="60000"/>
                    <a:lumOff val="40000"/>
                  </a:schemeClr>
                </a:solidFill>
              </a:rPr>
              <a:t>''Ça chauffe pour la Terre !!!''</a:t>
            </a:r>
          </a:p>
        </p:txBody>
      </p:sp>
      <p:sp>
        <p:nvSpPr>
          <p:cNvPr id="9219" name="Oval 2"/>
          <p:cNvSpPr>
            <a:spLocks noChangeArrowheads="1"/>
          </p:cNvSpPr>
          <p:nvPr/>
        </p:nvSpPr>
        <p:spPr bwMode="auto">
          <a:xfrm>
            <a:off x="1152525" y="3671888"/>
            <a:ext cx="3959225" cy="1439862"/>
          </a:xfrm>
          <a:prstGeom prst="ellipse">
            <a:avLst/>
          </a:prstGeom>
          <a:solidFill>
            <a:srgbClr val="FFCC00"/>
          </a:solidFill>
          <a:ln w="9525">
            <a:solidFill>
              <a:srgbClr val="000000"/>
            </a:solidFill>
            <a:round/>
            <a:headEnd/>
            <a:tailEnd/>
          </a:ln>
        </p:spPr>
        <p:txBody>
          <a:bodyPr wrap="none" anchor="ctr"/>
          <a:lstStyle/>
          <a:p>
            <a:pPr eaLnBrk="1">
              <a:lnSpc>
                <a:spcPct val="93000"/>
              </a:lnSpc>
              <a:buClr>
                <a:srgbClr val="000000"/>
              </a:buClr>
              <a:buSzPct val="100000"/>
              <a:buFont typeface="Times New Roman" pitchFamily="18" charset="0"/>
              <a:buNone/>
            </a:pPr>
            <a:endParaRPr lang="fr-FR" altLang="fr-FR"/>
          </a:p>
        </p:txBody>
      </p:sp>
      <p:sp>
        <p:nvSpPr>
          <p:cNvPr id="9220" name="Text Box 3"/>
          <p:cNvSpPr txBox="1">
            <a:spLocks noChangeArrowheads="1"/>
          </p:cNvSpPr>
          <p:nvPr/>
        </p:nvSpPr>
        <p:spPr bwMode="auto">
          <a:xfrm>
            <a:off x="1008063" y="4067175"/>
            <a:ext cx="4319587" cy="409575"/>
          </a:xfrm>
          <a:prstGeom prst="rect">
            <a:avLst/>
          </a:prstGeom>
          <a:noFill/>
          <a:ln w="9525">
            <a:noFill/>
            <a:round/>
            <a:headEnd/>
            <a:tailEnd/>
          </a:ln>
        </p:spPr>
        <p:txBody>
          <a:bodyPr lIns="90000" tIns="64558" rIns="90000" bIns="45000"/>
          <a:lstStyle/>
          <a:p>
            <a:pPr algn="ctr" eaLnBrk="1">
              <a:lnSpc>
                <a:spcPct val="93000"/>
              </a:lnSpc>
              <a:buClr>
                <a:srgbClr val="000000"/>
              </a:buClr>
              <a:buSzPct val="100000"/>
              <a:buFont typeface="Times New Roman" pitchFamily="18" charset="0"/>
              <a:buNone/>
              <a:tabLst>
                <a:tab pos="449263" algn="l"/>
                <a:tab pos="898525" algn="l"/>
                <a:tab pos="1347788" algn="l"/>
                <a:tab pos="1797050" algn="l"/>
                <a:tab pos="2246313" algn="l"/>
                <a:tab pos="2695575" algn="l"/>
                <a:tab pos="3144838" algn="l"/>
                <a:tab pos="3594100" algn="l"/>
                <a:tab pos="4043363" algn="l"/>
              </a:tabLst>
            </a:pPr>
            <a:r>
              <a:rPr lang="fr-FR" altLang="fr-FR" sz="2800" b="1">
                <a:solidFill>
                  <a:srgbClr val="000000"/>
                </a:solidFill>
              </a:rPr>
              <a:t>Le réchauffement climatique</a:t>
            </a:r>
          </a:p>
        </p:txBody>
      </p:sp>
      <p:sp>
        <p:nvSpPr>
          <p:cNvPr id="2" name="Freeform 4"/>
          <p:cNvSpPr>
            <a:spLocks noChangeArrowheads="1"/>
          </p:cNvSpPr>
          <p:nvPr/>
        </p:nvSpPr>
        <p:spPr bwMode="auto">
          <a:xfrm>
            <a:off x="5111750" y="3095625"/>
            <a:ext cx="1008063" cy="1296988"/>
          </a:xfrm>
          <a:custGeom>
            <a:avLst/>
            <a:gdLst>
              <a:gd name="T0" fmla="*/ 0 w 2801"/>
              <a:gd name="T1" fmla="*/ 1296628 h 3601"/>
              <a:gd name="T2" fmla="*/ 1007703 w 2801"/>
              <a:gd name="T3" fmla="*/ 0 h 3601"/>
              <a:gd name="T4" fmla="*/ 0 60000 65536"/>
              <a:gd name="T5" fmla="*/ 0 60000 65536"/>
              <a:gd name="T6" fmla="*/ 0 w 2801"/>
              <a:gd name="T7" fmla="*/ 0 h 3601"/>
              <a:gd name="T8" fmla="*/ 2801 w 2801"/>
              <a:gd name="T9" fmla="*/ 3601 h 3601"/>
            </a:gdLst>
            <a:ahLst/>
            <a:cxnLst>
              <a:cxn ang="T4">
                <a:pos x="T0" y="T1"/>
              </a:cxn>
              <a:cxn ang="T5">
                <a:pos x="T2" y="T3"/>
              </a:cxn>
            </a:cxnLst>
            <a:rect l="T6" t="T7" r="T8" b="T9"/>
            <a:pathLst>
              <a:path w="2801" h="3601">
                <a:moveTo>
                  <a:pt x="0" y="3600"/>
                </a:moveTo>
                <a:lnTo>
                  <a:pt x="2800" y="0"/>
                </a:lnTo>
              </a:path>
            </a:pathLst>
          </a:custGeom>
          <a:noFill/>
          <a:ln w="9525" cap="flat">
            <a:solidFill>
              <a:srgbClr val="000000"/>
            </a:solidFill>
            <a:round/>
            <a:headEnd/>
            <a:tailEnd/>
          </a:ln>
        </p:spPr>
        <p:txBody>
          <a:bodyPr/>
          <a:lstStyle/>
          <a:p>
            <a:endParaRPr lang="fr-FR"/>
          </a:p>
        </p:txBody>
      </p:sp>
      <p:sp>
        <p:nvSpPr>
          <p:cNvPr id="5125" name="Text Box 5"/>
          <p:cNvSpPr txBox="1">
            <a:spLocks noChangeArrowheads="1"/>
          </p:cNvSpPr>
          <p:nvPr/>
        </p:nvSpPr>
        <p:spPr bwMode="auto">
          <a:xfrm>
            <a:off x="6264275" y="2808288"/>
            <a:ext cx="2952750" cy="430212"/>
          </a:xfrm>
          <a:prstGeom prst="rect">
            <a:avLst/>
          </a:prstGeom>
          <a:noFill/>
          <a:ln w="9525">
            <a:noFill/>
            <a:round/>
            <a:headEnd/>
            <a:tailEnd/>
          </a:ln>
        </p:spPr>
        <p:txBody>
          <a:bodyPr lIns="90000" tIns="66336" rIns="90000" bIns="45000"/>
          <a:lstStyle/>
          <a:p>
            <a:pPr eaLnBrk="1">
              <a:lnSpc>
                <a:spcPct val="93000"/>
              </a:lnSpc>
              <a:buClr>
                <a:srgbClr val="000000"/>
              </a:buClr>
              <a:buSzPct val="100000"/>
              <a:buFont typeface="Times New Roman" pitchFamily="18" charset="0"/>
              <a:buNone/>
              <a:tabLst>
                <a:tab pos="449263" algn="l"/>
                <a:tab pos="898525" algn="l"/>
                <a:tab pos="1347788" algn="l"/>
                <a:tab pos="1797050" algn="l"/>
                <a:tab pos="2246313" algn="l"/>
                <a:tab pos="2695575" algn="l"/>
              </a:tabLst>
            </a:pPr>
            <a:r>
              <a:rPr lang="fr-FR" altLang="fr-FR" sz="2400">
                <a:solidFill>
                  <a:srgbClr val="000000"/>
                </a:solidFill>
              </a:rPr>
              <a:t>Causes</a:t>
            </a:r>
          </a:p>
        </p:txBody>
      </p:sp>
      <p:sp>
        <p:nvSpPr>
          <p:cNvPr id="5126" name="Freeform 6"/>
          <p:cNvSpPr>
            <a:spLocks noChangeArrowheads="1"/>
          </p:cNvSpPr>
          <p:nvPr/>
        </p:nvSpPr>
        <p:spPr bwMode="auto">
          <a:xfrm>
            <a:off x="5111750" y="4392613"/>
            <a:ext cx="1008063" cy="1587"/>
          </a:xfrm>
          <a:custGeom>
            <a:avLst/>
            <a:gdLst>
              <a:gd name="T0" fmla="*/ 0 w 2801"/>
              <a:gd name="T1" fmla="*/ 0 h 1"/>
              <a:gd name="T2" fmla="*/ 1007703 w 2801"/>
              <a:gd name="T3" fmla="*/ 0 h 1"/>
              <a:gd name="T4" fmla="*/ 0 60000 65536"/>
              <a:gd name="T5" fmla="*/ 0 60000 65536"/>
              <a:gd name="T6" fmla="*/ 0 w 2801"/>
              <a:gd name="T7" fmla="*/ 0 h 1"/>
              <a:gd name="T8" fmla="*/ 2801 w 2801"/>
              <a:gd name="T9" fmla="*/ 1 h 1"/>
            </a:gdLst>
            <a:ahLst/>
            <a:cxnLst>
              <a:cxn ang="T4">
                <a:pos x="T0" y="T1"/>
              </a:cxn>
              <a:cxn ang="T5">
                <a:pos x="T2" y="T3"/>
              </a:cxn>
            </a:cxnLst>
            <a:rect l="T6" t="T7" r="T8" b="T9"/>
            <a:pathLst>
              <a:path w="2801" h="1">
                <a:moveTo>
                  <a:pt x="0" y="0"/>
                </a:moveTo>
                <a:lnTo>
                  <a:pt x="2800" y="0"/>
                </a:lnTo>
              </a:path>
            </a:pathLst>
          </a:custGeom>
          <a:noFill/>
          <a:ln w="9525" cap="flat">
            <a:solidFill>
              <a:srgbClr val="000000"/>
            </a:solidFill>
            <a:round/>
            <a:headEnd/>
            <a:tailEnd/>
          </a:ln>
        </p:spPr>
        <p:txBody>
          <a:bodyPr/>
          <a:lstStyle/>
          <a:p>
            <a:endParaRPr lang="fr-FR"/>
          </a:p>
        </p:txBody>
      </p:sp>
      <p:sp>
        <p:nvSpPr>
          <p:cNvPr id="5127" name="Text Box 7"/>
          <p:cNvSpPr txBox="1">
            <a:spLocks noChangeArrowheads="1"/>
          </p:cNvSpPr>
          <p:nvPr/>
        </p:nvSpPr>
        <p:spPr bwMode="auto">
          <a:xfrm>
            <a:off x="6264275" y="4176713"/>
            <a:ext cx="2519363" cy="430212"/>
          </a:xfrm>
          <a:prstGeom prst="rect">
            <a:avLst/>
          </a:prstGeom>
          <a:noFill/>
          <a:ln w="9525">
            <a:noFill/>
            <a:round/>
            <a:headEnd/>
            <a:tailEnd/>
          </a:ln>
        </p:spPr>
        <p:txBody>
          <a:bodyPr lIns="90000" tIns="66336" rIns="90000" bIns="45000"/>
          <a:lstStyle/>
          <a:p>
            <a:pPr eaLnBrk="1">
              <a:lnSpc>
                <a:spcPct val="93000"/>
              </a:lnSpc>
              <a:buClr>
                <a:srgbClr val="000000"/>
              </a:buClr>
              <a:buSzPct val="100000"/>
              <a:buFont typeface="Times New Roman" pitchFamily="18" charset="0"/>
              <a:buNone/>
              <a:tabLst>
                <a:tab pos="449263" algn="l"/>
                <a:tab pos="898525" algn="l"/>
                <a:tab pos="1347788" algn="l"/>
                <a:tab pos="1797050" algn="l"/>
                <a:tab pos="2246313" algn="l"/>
              </a:tabLst>
            </a:pPr>
            <a:r>
              <a:rPr lang="fr-FR" altLang="fr-FR" sz="2400">
                <a:solidFill>
                  <a:srgbClr val="000000"/>
                </a:solidFill>
              </a:rPr>
              <a:t>Conséquences</a:t>
            </a:r>
          </a:p>
        </p:txBody>
      </p:sp>
      <p:sp>
        <p:nvSpPr>
          <p:cNvPr id="5128" name="Freeform 8"/>
          <p:cNvSpPr>
            <a:spLocks noChangeArrowheads="1"/>
          </p:cNvSpPr>
          <p:nvPr/>
        </p:nvSpPr>
        <p:spPr bwMode="auto">
          <a:xfrm>
            <a:off x="5111750" y="4392613"/>
            <a:ext cx="1008063" cy="1223962"/>
          </a:xfrm>
          <a:custGeom>
            <a:avLst/>
            <a:gdLst>
              <a:gd name="T0" fmla="*/ 0 w 2801"/>
              <a:gd name="T1" fmla="*/ 0 h 3401"/>
              <a:gd name="T2" fmla="*/ 1007703 w 2801"/>
              <a:gd name="T3" fmla="*/ 1223602 h 3401"/>
              <a:gd name="T4" fmla="*/ 0 60000 65536"/>
              <a:gd name="T5" fmla="*/ 0 60000 65536"/>
              <a:gd name="T6" fmla="*/ 0 w 2801"/>
              <a:gd name="T7" fmla="*/ 0 h 3401"/>
              <a:gd name="T8" fmla="*/ 2801 w 2801"/>
              <a:gd name="T9" fmla="*/ 3401 h 3401"/>
            </a:gdLst>
            <a:ahLst/>
            <a:cxnLst>
              <a:cxn ang="T4">
                <a:pos x="T0" y="T1"/>
              </a:cxn>
              <a:cxn ang="T5">
                <a:pos x="T2" y="T3"/>
              </a:cxn>
            </a:cxnLst>
            <a:rect l="T6" t="T7" r="T8" b="T9"/>
            <a:pathLst>
              <a:path w="2801" h="3401">
                <a:moveTo>
                  <a:pt x="0" y="0"/>
                </a:moveTo>
                <a:lnTo>
                  <a:pt x="2800" y="3400"/>
                </a:lnTo>
              </a:path>
            </a:pathLst>
          </a:custGeom>
          <a:noFill/>
          <a:ln w="9525" cap="flat">
            <a:solidFill>
              <a:srgbClr val="000000"/>
            </a:solidFill>
            <a:round/>
            <a:headEnd/>
            <a:tailEnd/>
          </a:ln>
        </p:spPr>
        <p:txBody>
          <a:bodyPr/>
          <a:lstStyle/>
          <a:p>
            <a:endParaRPr lang="fr-FR"/>
          </a:p>
        </p:txBody>
      </p:sp>
      <p:sp>
        <p:nvSpPr>
          <p:cNvPr id="5129" name="Text Box 9"/>
          <p:cNvSpPr txBox="1">
            <a:spLocks noChangeArrowheads="1"/>
          </p:cNvSpPr>
          <p:nvPr/>
        </p:nvSpPr>
        <p:spPr bwMode="auto">
          <a:xfrm>
            <a:off x="6264275" y="5395913"/>
            <a:ext cx="3095625" cy="434975"/>
          </a:xfrm>
          <a:prstGeom prst="rect">
            <a:avLst/>
          </a:prstGeom>
          <a:noFill/>
          <a:ln w="9525">
            <a:noFill/>
            <a:round/>
            <a:headEnd/>
            <a:tailEnd/>
          </a:ln>
        </p:spPr>
        <p:txBody>
          <a:bodyPr lIns="90000" tIns="66336" rIns="90000" bIns="45000"/>
          <a:lstStyle/>
          <a:p>
            <a:pPr eaLnBrk="1">
              <a:lnSpc>
                <a:spcPct val="93000"/>
              </a:lnSpc>
              <a:buClr>
                <a:srgbClr val="000000"/>
              </a:buClr>
              <a:buSzPct val="100000"/>
              <a:buFont typeface="Times New Roman" pitchFamily="18" charset="0"/>
              <a:buNone/>
              <a:tabLst>
                <a:tab pos="449263" algn="l"/>
                <a:tab pos="898525" algn="l"/>
                <a:tab pos="1347788" algn="l"/>
                <a:tab pos="1797050" algn="l"/>
                <a:tab pos="2246313" algn="l"/>
                <a:tab pos="2695575" algn="l"/>
              </a:tabLst>
            </a:pPr>
            <a:r>
              <a:rPr lang="fr-FR" altLang="fr-FR" sz="2400">
                <a:solidFill>
                  <a:srgbClr val="000000"/>
                </a:solidFill>
              </a:rPr>
              <a:t>Solutions</a:t>
            </a:r>
          </a:p>
        </p:txBody>
      </p:sp>
    </p:spTree>
  </p:cSld>
  <p:clrMapOvr>
    <a:masterClrMapping/>
  </p:clrMapOvr>
  <p:transition spd="med"/>
  <p:timing>
    <p:tnLst>
      <p:par>
        <p:cTn id="1" dur="indefinite"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fill="hold" grpId="0" nodeType="clickEffect">
                                  <p:stCondLst>
                                    <p:cond delay="0"/>
                                  </p:stCondLst>
                                  <p:childTnLst>
                                    <p:set>
                                      <p:cBhvr additive="repl">
                                        <p:cTn id="6" dur="1" fill="hold">
                                          <p:stCondLst>
                                            <p:cond delay="0"/>
                                          </p:stCondLst>
                                        </p:cTn>
                                        <p:tgtEl>
                                          <p:spTgt spid="2"/>
                                        </p:tgtEl>
                                        <p:attrNameLst>
                                          <p:attrName>style.visibility</p:attrName>
                                        </p:attrNameLst>
                                      </p:cBhvr>
                                      <p:to>
                                        <p:strVal val="visible"/>
                                      </p:to>
                                    </p:set>
                                  </p:childTnLst>
                                </p:cTn>
                              </p:par>
                              <p:par>
                                <p:cTn id="7" presetID="1" presetClass="entr" fill="hold" nodeType="withEffect">
                                  <p:stCondLst>
                                    <p:cond delay="0"/>
                                  </p:stCondLst>
                                  <p:childTnLst>
                                    <p:set>
                                      <p:cBhvr additive="repl">
                                        <p:cTn id="8" dur="1" fill="hold">
                                          <p:stCondLst>
                                            <p:cond delay="0"/>
                                          </p:stCondLst>
                                        </p:cTn>
                                        <p:tgtEl>
                                          <p:spTgt spid="5125">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fill="hold" grpId="0" nodeType="clickEffect">
                                  <p:stCondLst>
                                    <p:cond delay="0"/>
                                  </p:stCondLst>
                                  <p:childTnLst>
                                    <p:set>
                                      <p:cBhvr additive="repl">
                                        <p:cTn id="12" dur="1" fill="hold">
                                          <p:stCondLst>
                                            <p:cond delay="0"/>
                                          </p:stCondLst>
                                        </p:cTn>
                                        <p:tgtEl>
                                          <p:spTgt spid="5126"/>
                                        </p:tgtEl>
                                        <p:attrNameLst>
                                          <p:attrName>style.visibility</p:attrName>
                                        </p:attrNameLst>
                                      </p:cBhvr>
                                      <p:to>
                                        <p:strVal val="visible"/>
                                      </p:to>
                                    </p:set>
                                  </p:childTnLst>
                                </p:cTn>
                              </p:par>
                              <p:par>
                                <p:cTn id="13" presetID="1" presetClass="entr" fill="hold" nodeType="withEffect">
                                  <p:stCondLst>
                                    <p:cond delay="0"/>
                                  </p:stCondLst>
                                  <p:childTnLst>
                                    <p:set>
                                      <p:cBhvr additive="repl">
                                        <p:cTn id="14" dur="1" fill="hold">
                                          <p:stCondLst>
                                            <p:cond delay="0"/>
                                          </p:stCondLst>
                                        </p:cTn>
                                        <p:tgtEl>
                                          <p:spTgt spid="5127">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fill="hold" grpId="0" nodeType="clickEffect">
                                  <p:stCondLst>
                                    <p:cond delay="0"/>
                                  </p:stCondLst>
                                  <p:childTnLst>
                                    <p:set>
                                      <p:cBhvr additive="repl">
                                        <p:cTn id="18" dur="1" fill="hold">
                                          <p:stCondLst>
                                            <p:cond delay="0"/>
                                          </p:stCondLst>
                                        </p:cTn>
                                        <p:tgtEl>
                                          <p:spTgt spid="5128"/>
                                        </p:tgtEl>
                                        <p:attrNameLst>
                                          <p:attrName>style.visibility</p:attrName>
                                        </p:attrNameLst>
                                      </p:cBhvr>
                                      <p:to>
                                        <p:strVal val="visible"/>
                                      </p:to>
                                    </p:set>
                                  </p:childTnLst>
                                </p:cTn>
                              </p:par>
                              <p:par>
                                <p:cTn id="19" presetID="1" presetClass="entr" fill="hold" nodeType="withEffect">
                                  <p:stCondLst>
                                    <p:cond delay="0"/>
                                  </p:stCondLst>
                                  <p:childTnLst>
                                    <p:set>
                                      <p:cBhvr additive="repl">
                                        <p:cTn id="20" dur="1" fill="hold">
                                          <p:stCondLst>
                                            <p:cond delay="0"/>
                                          </p:stCondLst>
                                        </p:cTn>
                                        <p:tgtEl>
                                          <p:spTgt spid="512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126" grpId="0" animBg="1"/>
      <p:bldP spid="512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503238" y="282575"/>
            <a:ext cx="9070975" cy="1298575"/>
          </a:xfrm>
          <a:solidFill>
            <a:schemeClr val="accent5">
              <a:lumMod val="75000"/>
            </a:schemeClr>
          </a:solidFill>
          <a:ln w="36000">
            <a:solidFill>
              <a:schemeClr val="accent5">
                <a:lumMod val="50000"/>
              </a:schemeClr>
            </a:solidFill>
          </a:ln>
        </p:spPr>
        <p:txBody>
          <a:bodyPr lIns="18000" tIns="57116" rIns="18000" bIns="18000"/>
          <a:lstStyle/>
          <a:p>
            <a:pPr eaLnBrk="1">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Lst>
              <a:defRPr/>
            </a:pPr>
            <a:r>
              <a:rPr lang="fr-FR" dirty="0">
                <a:solidFill>
                  <a:schemeClr val="accent5">
                    <a:lumMod val="60000"/>
                    <a:lumOff val="40000"/>
                  </a:schemeClr>
                </a:solidFill>
              </a:rPr>
              <a:t>''Ça chauffe pour la Terre !!!''</a:t>
            </a:r>
          </a:p>
        </p:txBody>
      </p:sp>
      <p:sp>
        <p:nvSpPr>
          <p:cNvPr id="19459" name="Text Box 2"/>
          <p:cNvSpPr txBox="1">
            <a:spLocks noChangeArrowheads="1"/>
          </p:cNvSpPr>
          <p:nvPr/>
        </p:nvSpPr>
        <p:spPr bwMode="auto">
          <a:xfrm>
            <a:off x="576263" y="1835150"/>
            <a:ext cx="3816350" cy="495300"/>
          </a:xfrm>
          <a:prstGeom prst="rect">
            <a:avLst/>
          </a:prstGeom>
          <a:noFill/>
          <a:ln w="9525">
            <a:noFill/>
            <a:round/>
            <a:headEnd/>
            <a:tailEnd/>
          </a:ln>
        </p:spPr>
        <p:txBody>
          <a:bodyPr lIns="90000" tIns="69892" rIns="90000" bIns="45000"/>
          <a:lstStyle/>
          <a:p>
            <a:pPr eaLnBrk="1">
              <a:lnSpc>
                <a:spcPct val="93000"/>
              </a:lnSpc>
              <a:buClr>
                <a:srgbClr val="000000"/>
              </a:buClr>
              <a:buSzPct val="100000"/>
              <a:buFont typeface="Times New Roman" pitchFamily="18" charset="0"/>
              <a:buNone/>
              <a:tabLst>
                <a:tab pos="449263" algn="l"/>
                <a:tab pos="898525" algn="l"/>
                <a:tab pos="1347788" algn="l"/>
                <a:tab pos="1797050" algn="l"/>
                <a:tab pos="2246313" algn="l"/>
                <a:tab pos="2695575" algn="l"/>
                <a:tab pos="3144838" algn="l"/>
                <a:tab pos="3594100" algn="l"/>
              </a:tabLst>
            </a:pPr>
            <a:r>
              <a:rPr lang="fr-FR" altLang="fr-FR" sz="2800" b="1" u="sng">
                <a:solidFill>
                  <a:srgbClr val="000000"/>
                </a:solidFill>
              </a:rPr>
              <a:t>Calendrier:</a:t>
            </a:r>
          </a:p>
        </p:txBody>
      </p:sp>
      <p:sp>
        <p:nvSpPr>
          <p:cNvPr id="6147" name="Text Box 3"/>
          <p:cNvSpPr txBox="1">
            <a:spLocks noChangeArrowheads="1"/>
          </p:cNvSpPr>
          <p:nvPr/>
        </p:nvSpPr>
        <p:spPr bwMode="auto">
          <a:xfrm>
            <a:off x="1079500" y="2484437"/>
            <a:ext cx="8569324" cy="4535759"/>
          </a:xfrm>
          <a:prstGeom prst="rect">
            <a:avLst/>
          </a:prstGeom>
          <a:noFill/>
          <a:ln w="9525">
            <a:noFill/>
            <a:round/>
            <a:headEnd/>
            <a:tailEnd/>
          </a:ln>
        </p:spPr>
        <p:txBody>
          <a:bodyPr lIns="90000" tIns="64558" rIns="90000" bIns="45000"/>
          <a:lstStyle/>
          <a:p>
            <a:pPr marL="215900" indent="-215900" eaLnBrk="1">
              <a:lnSpc>
                <a:spcPct val="93000"/>
              </a:lnSpc>
              <a:buClr>
                <a:srgbClr val="000000"/>
              </a:buClr>
              <a:buSzPct val="45000"/>
              <a:buFont typeface="Wingdings" pitchFamily="2" charset="2"/>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r>
              <a:rPr lang="fr-FR" altLang="fr-FR" sz="2800" u="sng" dirty="0">
                <a:solidFill>
                  <a:srgbClr val="000000"/>
                </a:solidFill>
              </a:rPr>
              <a:t>Octobre 2020 :</a:t>
            </a:r>
            <a:r>
              <a:rPr lang="fr-FR" altLang="fr-FR" sz="2800" dirty="0">
                <a:solidFill>
                  <a:srgbClr val="000000"/>
                </a:solidFill>
              </a:rPr>
              <a:t> semaine du climat : accueil d'expositions </a:t>
            </a:r>
            <a:r>
              <a:rPr lang="fr-FR" altLang="fr-FR" sz="2800" dirty="0" smtClean="0">
                <a:solidFill>
                  <a:srgbClr val="000000"/>
                </a:solidFill>
              </a:rPr>
              <a:t>de l’ONERC au </a:t>
            </a:r>
            <a:r>
              <a:rPr lang="fr-FR" altLang="fr-FR" sz="2800" dirty="0">
                <a:solidFill>
                  <a:srgbClr val="000000"/>
                </a:solidFill>
              </a:rPr>
              <a:t>sein du Lycée,</a:t>
            </a:r>
          </a:p>
          <a:p>
            <a:pPr marL="215900" indent="-215900" eaLnBrk="1">
              <a:lnSpc>
                <a:spcPct val="93000"/>
              </a:lnSpc>
              <a:buClr>
                <a:srgbClr val="000000"/>
              </a:buClr>
              <a:buSzPct val="45000"/>
              <a:buFont typeface="Wingdings" pitchFamily="2" charset="2"/>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endParaRPr lang="fr-FR" altLang="fr-FR" sz="1200" dirty="0">
              <a:solidFill>
                <a:srgbClr val="000000"/>
              </a:solidFill>
            </a:endParaRPr>
          </a:p>
          <a:p>
            <a:pPr marL="215900" indent="-215900" eaLnBrk="1">
              <a:lnSpc>
                <a:spcPct val="93000"/>
              </a:lnSpc>
              <a:buClr>
                <a:srgbClr val="000000"/>
              </a:buClr>
              <a:buSzPct val="45000"/>
              <a:buFont typeface="Wingdings" pitchFamily="2" charset="2"/>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r>
              <a:rPr lang="fr-FR" altLang="fr-FR" sz="2800" u="sng" dirty="0">
                <a:solidFill>
                  <a:srgbClr val="000000"/>
                </a:solidFill>
              </a:rPr>
              <a:t>De novembre à mars :</a:t>
            </a:r>
            <a:r>
              <a:rPr lang="fr-FR" altLang="fr-FR" sz="2800" dirty="0">
                <a:solidFill>
                  <a:srgbClr val="000000"/>
                </a:solidFill>
              </a:rPr>
              <a:t> création d’affiches avec des QR codes par les élèves sur le réchauffement climatique,</a:t>
            </a:r>
          </a:p>
          <a:p>
            <a:pPr marL="215900" indent="-215900" eaLnBrk="1">
              <a:lnSpc>
                <a:spcPct val="93000"/>
              </a:lnSpc>
              <a:buClr>
                <a:srgbClr val="000000"/>
              </a:buClr>
              <a:buSzPct val="45000"/>
              <a:buFont typeface="Wingdings" pitchFamily="2" charset="2"/>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endParaRPr lang="fr-FR" altLang="fr-FR" sz="1200" dirty="0">
              <a:solidFill>
                <a:srgbClr val="000000"/>
              </a:solidFill>
            </a:endParaRPr>
          </a:p>
          <a:p>
            <a:pPr marL="215900" indent="-215900" eaLnBrk="1">
              <a:lnSpc>
                <a:spcPct val="93000"/>
              </a:lnSpc>
              <a:buClr>
                <a:srgbClr val="000000"/>
              </a:buClr>
              <a:buSzPct val="45000"/>
              <a:buFont typeface="Wingdings" pitchFamily="2" charset="2"/>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r>
              <a:rPr lang="fr-FR" altLang="fr-FR" sz="2800" u="sng" dirty="0">
                <a:solidFill>
                  <a:srgbClr val="000000"/>
                </a:solidFill>
              </a:rPr>
              <a:t>Janvier 2021 :</a:t>
            </a:r>
            <a:r>
              <a:rPr lang="fr-FR" altLang="fr-FR" sz="2800" dirty="0">
                <a:solidFill>
                  <a:srgbClr val="000000"/>
                </a:solidFill>
              </a:rPr>
              <a:t> Intervention en classe de scientifiques : un océanographe et un scientifique de l'Association Planète Sciences,</a:t>
            </a:r>
          </a:p>
          <a:p>
            <a:pPr marL="215900" indent="-215900" eaLnBrk="1">
              <a:lnSpc>
                <a:spcPct val="93000"/>
              </a:lnSpc>
              <a:buClr>
                <a:srgbClr val="000000"/>
              </a:buClr>
              <a:buSzPct val="45000"/>
              <a:buFont typeface="Wingdings" pitchFamily="2" charset="2"/>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endParaRPr lang="fr-FR" altLang="fr-FR" sz="1200" dirty="0">
              <a:solidFill>
                <a:srgbClr val="000000"/>
              </a:solidFill>
            </a:endParaRPr>
          </a:p>
          <a:p>
            <a:pPr marL="215900" indent="-215900" eaLnBrk="1">
              <a:lnSpc>
                <a:spcPct val="93000"/>
              </a:lnSpc>
              <a:buClr>
                <a:srgbClr val="000000"/>
              </a:buClr>
              <a:buSzPct val="45000"/>
              <a:buFont typeface="Wingdings" pitchFamily="2" charset="2"/>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r>
              <a:rPr lang="fr-FR" altLang="fr-FR" sz="2800" u="sng" dirty="0">
                <a:solidFill>
                  <a:srgbClr val="000000"/>
                </a:solidFill>
              </a:rPr>
              <a:t>Avril 2021 :</a:t>
            </a:r>
            <a:r>
              <a:rPr lang="fr-FR" altLang="fr-FR" sz="2800" dirty="0">
                <a:solidFill>
                  <a:srgbClr val="000000"/>
                </a:solidFill>
              </a:rPr>
              <a:t> plantation d’arbres à Anglet en partenariat avec l’ONF (Office national des </a:t>
            </a:r>
            <a:r>
              <a:rPr lang="fr-FR" altLang="fr-FR" sz="2800" dirty="0" smtClean="0">
                <a:solidFill>
                  <a:srgbClr val="000000"/>
                </a:solidFill>
              </a:rPr>
              <a:t>forêts</a:t>
            </a:r>
            <a:r>
              <a:rPr lang="fr-FR" altLang="fr-FR" sz="2800" dirty="0">
                <a:solidFill>
                  <a:srgbClr val="000000"/>
                </a:solidFill>
              </a:rPr>
              <a:t>),</a:t>
            </a:r>
          </a:p>
          <a:p>
            <a:pPr marL="215900" indent="-215900" eaLnBrk="1">
              <a:lnSpc>
                <a:spcPct val="93000"/>
              </a:lnSpc>
              <a:buClr>
                <a:srgbClr val="000000"/>
              </a:buClr>
              <a:buSzPct val="45000"/>
              <a:buFont typeface="Wingdings" pitchFamily="2" charset="2"/>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endParaRPr lang="fr-FR" altLang="fr-FR" sz="2800" dirty="0">
              <a:solidFill>
                <a:srgbClr val="000000"/>
              </a:solidFill>
            </a:endParaRPr>
          </a:p>
        </p:txBody>
      </p:sp>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4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503238" y="282575"/>
            <a:ext cx="9070975" cy="1298575"/>
          </a:xfrm>
          <a:solidFill>
            <a:schemeClr val="accent5">
              <a:lumMod val="75000"/>
            </a:schemeClr>
          </a:solidFill>
          <a:ln w="36000">
            <a:solidFill>
              <a:schemeClr val="accent5">
                <a:lumMod val="50000"/>
              </a:schemeClr>
            </a:solidFill>
          </a:ln>
        </p:spPr>
        <p:txBody>
          <a:bodyPr lIns="18000" tIns="57116" rIns="18000" bIns="18000"/>
          <a:lstStyle/>
          <a:p>
            <a:pPr eaLnBrk="1">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Lst>
              <a:defRPr/>
            </a:pPr>
            <a:r>
              <a:rPr lang="fr-FR" dirty="0">
                <a:solidFill>
                  <a:schemeClr val="accent5">
                    <a:lumMod val="60000"/>
                    <a:lumOff val="40000"/>
                  </a:schemeClr>
                </a:solidFill>
              </a:rPr>
              <a:t>''Ça chauffe pour la Terre !!!''</a:t>
            </a:r>
          </a:p>
        </p:txBody>
      </p:sp>
      <p:sp>
        <p:nvSpPr>
          <p:cNvPr id="21507" name="Text Box 2"/>
          <p:cNvSpPr txBox="1">
            <a:spLocks noChangeArrowheads="1"/>
          </p:cNvSpPr>
          <p:nvPr/>
        </p:nvSpPr>
        <p:spPr bwMode="auto">
          <a:xfrm>
            <a:off x="576263" y="1835150"/>
            <a:ext cx="3816350" cy="495300"/>
          </a:xfrm>
          <a:prstGeom prst="rect">
            <a:avLst/>
          </a:prstGeom>
          <a:noFill/>
          <a:ln w="9525">
            <a:noFill/>
            <a:round/>
            <a:headEnd/>
            <a:tailEnd/>
          </a:ln>
        </p:spPr>
        <p:txBody>
          <a:bodyPr lIns="90000" tIns="69892" rIns="90000" bIns="45000"/>
          <a:lstStyle/>
          <a:p>
            <a:pPr eaLnBrk="1">
              <a:lnSpc>
                <a:spcPct val="93000"/>
              </a:lnSpc>
              <a:buClr>
                <a:srgbClr val="000000"/>
              </a:buClr>
              <a:buSzPct val="100000"/>
              <a:buFont typeface="Times New Roman" pitchFamily="18" charset="0"/>
              <a:buNone/>
              <a:tabLst>
                <a:tab pos="449263" algn="l"/>
                <a:tab pos="898525" algn="l"/>
                <a:tab pos="1347788" algn="l"/>
                <a:tab pos="1797050" algn="l"/>
                <a:tab pos="2246313" algn="l"/>
                <a:tab pos="2695575" algn="l"/>
                <a:tab pos="3144838" algn="l"/>
                <a:tab pos="3594100" algn="l"/>
              </a:tabLst>
            </a:pPr>
            <a:endParaRPr lang="fr-FR" altLang="fr-FR" sz="2800" b="1" u="sng" dirty="0">
              <a:solidFill>
                <a:srgbClr val="000000"/>
              </a:solidFill>
            </a:endParaRPr>
          </a:p>
        </p:txBody>
      </p:sp>
      <p:sp>
        <p:nvSpPr>
          <p:cNvPr id="7171" name="Text Box 3"/>
          <p:cNvSpPr txBox="1">
            <a:spLocks noChangeArrowheads="1"/>
          </p:cNvSpPr>
          <p:nvPr/>
        </p:nvSpPr>
        <p:spPr bwMode="auto">
          <a:xfrm>
            <a:off x="1079500" y="2484438"/>
            <a:ext cx="8713340" cy="2159495"/>
          </a:xfrm>
          <a:prstGeom prst="rect">
            <a:avLst/>
          </a:prstGeom>
          <a:noFill/>
          <a:ln w="9525">
            <a:noFill/>
            <a:round/>
            <a:headEnd/>
            <a:tailEnd/>
          </a:ln>
        </p:spPr>
        <p:txBody>
          <a:bodyPr lIns="90000" tIns="64558" rIns="90000" bIns="45000"/>
          <a:lstStyle/>
          <a:p>
            <a:pPr marL="215900" indent="-215900" eaLnBrk="1">
              <a:lnSpc>
                <a:spcPct val="93000"/>
              </a:lnSpc>
              <a:buClr>
                <a:srgbClr val="000000"/>
              </a:buClr>
              <a:buSzPct val="45000"/>
              <a:buFont typeface="Wingdings" pitchFamily="2" charset="2"/>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r>
              <a:rPr lang="fr-FR" altLang="fr-FR" sz="2800" dirty="0">
                <a:solidFill>
                  <a:srgbClr val="000000"/>
                </a:solidFill>
              </a:rPr>
              <a:t>Bilan carbone à l’aide d’un simulateur,</a:t>
            </a:r>
          </a:p>
          <a:p>
            <a:pPr marL="215900" indent="-215900" eaLnBrk="1">
              <a:lnSpc>
                <a:spcPct val="93000"/>
              </a:lnSpc>
              <a:buClr>
                <a:srgbClr val="000000"/>
              </a:buClr>
              <a:buSzPct val="45000"/>
              <a:buFont typeface="Wingdings" pitchFamily="2" charset="2"/>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endParaRPr lang="fr-FR" altLang="fr-FR" sz="2800" dirty="0">
              <a:solidFill>
                <a:srgbClr val="000000"/>
              </a:solidFill>
            </a:endParaRPr>
          </a:p>
          <a:p>
            <a:pPr marL="215900" indent="-215900" eaLnBrk="1">
              <a:lnSpc>
                <a:spcPct val="93000"/>
              </a:lnSpc>
              <a:buClr>
                <a:srgbClr val="000000"/>
              </a:buClr>
              <a:buSzPct val="45000"/>
              <a:buFont typeface="Wingdings" pitchFamily="2" charset="2"/>
              <a:buChar char=""/>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r>
              <a:rPr lang="fr-FR" altLang="fr-FR" sz="2800" dirty="0">
                <a:solidFill>
                  <a:srgbClr val="000000"/>
                </a:solidFill>
              </a:rPr>
              <a:t>Création d’un musée virtuel rassemblant les productions des élèves sur les gestes </a:t>
            </a:r>
            <a:r>
              <a:rPr lang="fr-FR" altLang="fr-FR" sz="2800" dirty="0" smtClean="0">
                <a:solidFill>
                  <a:srgbClr val="000000"/>
                </a:solidFill>
              </a:rPr>
              <a:t>éco-citoyens</a:t>
            </a:r>
            <a:r>
              <a:rPr lang="fr-FR" altLang="fr-FR" sz="2800" dirty="0">
                <a:solidFill>
                  <a:srgbClr val="000000"/>
                </a:solidFill>
              </a:rPr>
              <a:t>,</a:t>
            </a:r>
          </a:p>
          <a:p>
            <a:pPr marL="215900" indent="-215900" eaLnBrk="1">
              <a:lnSpc>
                <a:spcPct val="93000"/>
              </a:lnSpc>
              <a:buClr>
                <a:srgbClr val="000000"/>
              </a:buClr>
              <a:buSzPct val="45000"/>
              <a:buFont typeface="Wingdings" pitchFamily="2" charset="2"/>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endParaRPr lang="fr-FR" altLang="fr-FR" sz="2800" dirty="0">
              <a:solidFill>
                <a:srgbClr val="000000"/>
              </a:solidFill>
            </a:endParaRPr>
          </a:p>
        </p:txBody>
      </p:sp>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503238" y="282575"/>
            <a:ext cx="9070975" cy="1298575"/>
          </a:xfrm>
          <a:solidFill>
            <a:schemeClr val="accent5">
              <a:lumMod val="75000"/>
            </a:schemeClr>
          </a:solidFill>
          <a:ln w="36000">
            <a:solidFill>
              <a:schemeClr val="accent5">
                <a:lumMod val="50000"/>
              </a:schemeClr>
            </a:solidFill>
          </a:ln>
        </p:spPr>
        <p:txBody>
          <a:bodyPr lIns="18000" tIns="57116" rIns="18000" bIns="18000"/>
          <a:lstStyle/>
          <a:p>
            <a:pPr eaLnBrk="1">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Lst>
              <a:defRPr/>
            </a:pPr>
            <a:r>
              <a:rPr lang="fr-FR" dirty="0">
                <a:solidFill>
                  <a:schemeClr val="accent5">
                    <a:lumMod val="60000"/>
                    <a:lumOff val="40000"/>
                  </a:schemeClr>
                </a:solidFill>
              </a:rPr>
              <a:t>''Ça chauffe pour la Terre !!!''</a:t>
            </a:r>
          </a:p>
        </p:txBody>
      </p:sp>
      <p:sp>
        <p:nvSpPr>
          <p:cNvPr id="23555" name="Text Box 3"/>
          <p:cNvSpPr txBox="1">
            <a:spLocks noChangeArrowheads="1"/>
          </p:cNvSpPr>
          <p:nvPr/>
        </p:nvSpPr>
        <p:spPr bwMode="auto">
          <a:xfrm>
            <a:off x="503238" y="2698750"/>
            <a:ext cx="8929687" cy="1965325"/>
          </a:xfrm>
          <a:prstGeom prst="rect">
            <a:avLst/>
          </a:prstGeom>
          <a:noFill/>
          <a:ln w="9525">
            <a:noFill/>
            <a:round/>
            <a:headEnd/>
            <a:tailEnd/>
          </a:ln>
        </p:spPr>
        <p:txBody>
          <a:bodyPr lIns="90000" tIns="64558" rIns="90000" bIns="45000"/>
          <a:lstStyle/>
          <a:p>
            <a:pPr algn="ctr" eaLnBrk="1">
              <a:lnSpc>
                <a:spcPct val="93000"/>
              </a:lnSpc>
              <a:buClr>
                <a:srgbClr val="000000"/>
              </a:buClr>
              <a:buSzPct val="45000"/>
              <a:buFont typeface="Times New Roman" pitchFamily="18"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r>
              <a:rPr lang="fr-FR" altLang="fr-FR" sz="2800" u="sng" dirty="0">
                <a:solidFill>
                  <a:srgbClr val="000000"/>
                </a:solidFill>
              </a:rPr>
              <a:t>Lancement du projet lors de la semaine du climat : </a:t>
            </a:r>
            <a:r>
              <a:rPr lang="fr-FR" altLang="fr-FR" sz="2800" u="sng" dirty="0" smtClean="0">
                <a:solidFill>
                  <a:srgbClr val="000000"/>
                </a:solidFill>
              </a:rPr>
              <a:t>expositions de l’ONERC </a:t>
            </a:r>
            <a:r>
              <a:rPr lang="fr-FR" altLang="fr-FR" sz="2800" u="sng" dirty="0">
                <a:solidFill>
                  <a:srgbClr val="000000"/>
                </a:solidFill>
              </a:rPr>
              <a:t>au </a:t>
            </a:r>
            <a:r>
              <a:rPr lang="fr-FR" altLang="fr-FR" sz="2800" u="sng" dirty="0" smtClean="0">
                <a:solidFill>
                  <a:srgbClr val="000000"/>
                </a:solidFill>
              </a:rPr>
              <a:t>lycée</a:t>
            </a:r>
          </a:p>
          <a:p>
            <a:pPr algn="ctr" eaLnBrk="1">
              <a:lnSpc>
                <a:spcPct val="93000"/>
              </a:lnSpc>
              <a:buClr>
                <a:srgbClr val="000000"/>
              </a:buClr>
              <a:buSzPct val="45000"/>
              <a:buFont typeface="Times New Roman" pitchFamily="18"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endParaRPr lang="fr-FR" altLang="fr-FR" sz="2800" u="sng" dirty="0">
              <a:solidFill>
                <a:srgbClr val="000000"/>
              </a:solidFill>
            </a:endParaRPr>
          </a:p>
          <a:p>
            <a:pPr algn="just" eaLnBrk="1">
              <a:lnSpc>
                <a:spcPct val="93000"/>
              </a:lnSpc>
              <a:buClr>
                <a:srgbClr val="000000"/>
              </a:buClr>
              <a:buSzPct val="45000"/>
              <a:buFont typeface="Times New Roman" pitchFamily="18"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r>
              <a:rPr lang="fr-FR" dirty="0" smtClean="0"/>
              <a:t>La première action menée dans le cadre de la semaine du climat est l’accueil de deux  expositions proposées par l’ONERC : l’exposition « Le climat change » qui permet d’appréhender à travers 9 panneaux les dernières avancées scientifiques synthétisées dans le 5e rapport d’évaluation du GIEC et dans les rapports des équipes françaises de recherche sur le climat, et l’exposition « Comprendre le changement climatique » proposée par le Ministère de l’Écologie qui permet de mieux comprendre ce phénomène complexe et d’en mesurer les conséquences, faits et chiffres clés à l’appui. Les élèves ont découvert ces deux expositions du 5 au 16 octobre 2020 et ont répondu  à un questionnaire en ligne.</a:t>
            </a:r>
            <a:endParaRPr lang="fr-FR" altLang="fr-FR" u="sng" dirty="0">
              <a:solidFill>
                <a:srgbClr val="000000"/>
              </a:solidFill>
            </a:endParaRPr>
          </a:p>
        </p:txBody>
      </p:sp>
    </p:spTree>
  </p:cSld>
  <p:clrMapOvr>
    <a:masterClrMapping/>
  </p:clrMapOvr>
  <p:transition spd="med"/>
  <p:timing>
    <p:tnLst>
      <p:par>
        <p:cTn id="1" dur="indefinite"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tile tx="0" ty="0" sx="100000" sy="100000" flip="none" algn="tl"/>
        </a:blipFill>
        <a:effectLst/>
      </p:bgPr>
    </p:bg>
    <p:spTree>
      <p:nvGrpSpPr>
        <p:cNvPr id="1" name=""/>
        <p:cNvGrpSpPr/>
        <p:nvPr/>
      </p:nvGrpSpPr>
      <p:grpSpPr>
        <a:xfrm>
          <a:off x="0" y="0"/>
          <a:ext cx="0" cy="0"/>
          <a:chOff x="0" y="0"/>
          <a:chExt cx="0" cy="0"/>
        </a:xfrm>
      </p:grpSpPr>
      <p:pic>
        <p:nvPicPr>
          <p:cNvPr id="25602" name="Picture 1"/>
          <p:cNvPicPr>
            <a:picLocks noChangeAspect="1" noChangeArrowheads="1"/>
          </p:cNvPicPr>
          <p:nvPr/>
        </p:nvPicPr>
        <p:blipFill>
          <a:blip r:embed="rId4" cstate="print"/>
          <a:srcRect/>
          <a:stretch>
            <a:fillRect/>
          </a:stretch>
        </p:blipFill>
        <p:spPr bwMode="auto">
          <a:xfrm>
            <a:off x="720725" y="576263"/>
            <a:ext cx="8712200" cy="6408737"/>
          </a:xfrm>
          <a:prstGeom prst="rect">
            <a:avLst/>
          </a:prstGeom>
          <a:noFill/>
          <a:ln w="9525">
            <a:noFill/>
            <a:round/>
            <a:headEnd/>
            <a:tailEnd/>
          </a:ln>
        </p:spPr>
      </p:pic>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tile tx="0" ty="0" sx="100000" sy="100000" flip="none" algn="tl"/>
        </a:blipFill>
        <a:effectLst/>
      </p:bgPr>
    </p:bg>
    <p:spTree>
      <p:nvGrpSpPr>
        <p:cNvPr id="1" name=""/>
        <p:cNvGrpSpPr/>
        <p:nvPr/>
      </p:nvGrpSpPr>
      <p:grpSpPr>
        <a:xfrm>
          <a:off x="0" y="0"/>
          <a:ext cx="0" cy="0"/>
          <a:chOff x="0" y="0"/>
          <a:chExt cx="0" cy="0"/>
        </a:xfrm>
      </p:grpSpPr>
      <p:pic>
        <p:nvPicPr>
          <p:cNvPr id="27650" name="Picture 1"/>
          <p:cNvPicPr>
            <a:picLocks noChangeAspect="1" noChangeArrowheads="1"/>
          </p:cNvPicPr>
          <p:nvPr/>
        </p:nvPicPr>
        <p:blipFill>
          <a:blip r:embed="rId4" cstate="print"/>
          <a:srcRect/>
          <a:stretch>
            <a:fillRect/>
          </a:stretch>
        </p:blipFill>
        <p:spPr bwMode="auto">
          <a:xfrm>
            <a:off x="792163" y="576263"/>
            <a:ext cx="8712200" cy="6335712"/>
          </a:xfrm>
          <a:prstGeom prst="rect">
            <a:avLst/>
          </a:prstGeom>
          <a:noFill/>
          <a:ln w="9525">
            <a:noFill/>
            <a:round/>
            <a:headEnd/>
            <a:tailEnd/>
          </a:ln>
        </p:spPr>
      </p:pic>
    </p:spTree>
  </p:cSld>
  <p:clrMapOvr>
    <a:masterClrMapping/>
  </p:clrMapOvr>
  <p:transition spd="med"/>
  <p:timing>
    <p:tnLst>
      <p:par>
        <p:cTn id="1" dur="indefinite"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503238" y="282575"/>
            <a:ext cx="9070975" cy="1298575"/>
          </a:xfrm>
          <a:solidFill>
            <a:schemeClr val="accent5">
              <a:lumMod val="75000"/>
            </a:schemeClr>
          </a:solidFill>
          <a:ln w="36000">
            <a:solidFill>
              <a:schemeClr val="accent5">
                <a:lumMod val="50000"/>
              </a:schemeClr>
            </a:solidFill>
          </a:ln>
        </p:spPr>
        <p:txBody>
          <a:bodyPr lIns="18000" tIns="57116" rIns="18000" bIns="18000"/>
          <a:lstStyle/>
          <a:p>
            <a:pPr eaLnBrk="1">
              <a:buFont typeface="Times New Roman" pitchFamily="16"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 pos="8535988" algn="l"/>
                <a:tab pos="8985250" algn="l"/>
              </a:tabLst>
              <a:defRPr/>
            </a:pPr>
            <a:r>
              <a:rPr lang="fr-FR" dirty="0">
                <a:solidFill>
                  <a:schemeClr val="accent5">
                    <a:lumMod val="60000"/>
                    <a:lumOff val="40000"/>
                  </a:schemeClr>
                </a:solidFill>
              </a:rPr>
              <a:t>''Ça chauffe pour la Terre !!!''</a:t>
            </a:r>
          </a:p>
        </p:txBody>
      </p:sp>
      <p:sp>
        <p:nvSpPr>
          <p:cNvPr id="29699" name="Text Box 3"/>
          <p:cNvSpPr txBox="1">
            <a:spLocks noChangeArrowheads="1"/>
          </p:cNvSpPr>
          <p:nvPr/>
        </p:nvSpPr>
        <p:spPr bwMode="auto">
          <a:xfrm>
            <a:off x="503808" y="2267669"/>
            <a:ext cx="8929687" cy="1965325"/>
          </a:xfrm>
          <a:prstGeom prst="rect">
            <a:avLst/>
          </a:prstGeom>
          <a:noFill/>
          <a:ln w="9525">
            <a:noFill/>
            <a:round/>
            <a:headEnd/>
            <a:tailEnd/>
          </a:ln>
        </p:spPr>
        <p:txBody>
          <a:bodyPr lIns="90000" tIns="64558" rIns="90000" bIns="45000"/>
          <a:lstStyle/>
          <a:p>
            <a:pPr algn="ctr" eaLnBrk="1">
              <a:lnSpc>
                <a:spcPct val="93000"/>
              </a:lnSpc>
              <a:buClr>
                <a:srgbClr val="000000"/>
              </a:buClr>
              <a:buSzPct val="45000"/>
              <a:buFont typeface="Times New Roman" pitchFamily="18"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r>
              <a:rPr lang="fr-FR" altLang="fr-FR" sz="2800" u="sng" dirty="0">
                <a:solidFill>
                  <a:srgbClr val="000000"/>
                </a:solidFill>
              </a:rPr>
              <a:t>Intervention en classe </a:t>
            </a:r>
            <a:r>
              <a:rPr lang="fr-FR" altLang="fr-FR" sz="2800" u="sng" dirty="0" smtClean="0">
                <a:solidFill>
                  <a:srgbClr val="000000"/>
                </a:solidFill>
              </a:rPr>
              <a:t>d’un océanographe</a:t>
            </a:r>
          </a:p>
          <a:p>
            <a:pPr algn="ctr" eaLnBrk="1">
              <a:lnSpc>
                <a:spcPct val="93000"/>
              </a:lnSpc>
              <a:buClr>
                <a:srgbClr val="000000"/>
              </a:buClr>
              <a:buSzPct val="45000"/>
              <a:buFont typeface="Times New Roman" pitchFamily="18"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endParaRPr lang="fr-FR" altLang="fr-FR" sz="2800" u="sng" dirty="0">
              <a:solidFill>
                <a:srgbClr val="000000"/>
              </a:solidFill>
            </a:endParaRPr>
          </a:p>
          <a:p>
            <a:pPr algn="just" eaLnBrk="1">
              <a:lnSpc>
                <a:spcPct val="93000"/>
              </a:lnSpc>
              <a:buClr>
                <a:srgbClr val="000000"/>
              </a:buClr>
              <a:buSzPct val="45000"/>
              <a:buFont typeface="Times New Roman" pitchFamily="18"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r>
              <a:rPr lang="fr-FR" dirty="0" smtClean="0"/>
              <a:t>Les élèves ont pu bénéficier de la venue d’un océanographe, M. Sous, qui leur a </a:t>
            </a:r>
            <a:r>
              <a:rPr lang="fr-FR" dirty="0"/>
              <a:t>apporté une vision claire </a:t>
            </a:r>
            <a:r>
              <a:rPr lang="fr-FR" dirty="0" smtClean="0"/>
              <a:t>de l’effet de serre et des </a:t>
            </a:r>
            <a:r>
              <a:rPr lang="fr-FR" dirty="0"/>
              <a:t>impacts du changement climatique sur les </a:t>
            </a:r>
            <a:r>
              <a:rPr lang="fr-FR" dirty="0" smtClean="0"/>
              <a:t>océans. </a:t>
            </a:r>
          </a:p>
          <a:p>
            <a:pPr algn="just" eaLnBrk="1">
              <a:lnSpc>
                <a:spcPct val="93000"/>
              </a:lnSpc>
              <a:buClr>
                <a:srgbClr val="000000"/>
              </a:buClr>
              <a:buSzPct val="45000"/>
              <a:buFont typeface="Times New Roman" pitchFamily="18"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r>
              <a:rPr lang="fr-FR" dirty="0" smtClean="0"/>
              <a:t>Depuis 1900, le niveau des océans et des mers s’est élevé en moyenne d’environ     25 cm dans le monde. Cela s’explique par le phénomène de dilatation de l’eau mais aussi par la fonte des glaciers.</a:t>
            </a:r>
          </a:p>
          <a:p>
            <a:pPr algn="just" eaLnBrk="1">
              <a:lnSpc>
                <a:spcPct val="93000"/>
              </a:lnSpc>
              <a:buClr>
                <a:srgbClr val="000000"/>
              </a:buClr>
              <a:buSzPct val="45000"/>
              <a:buFont typeface="Times New Roman" pitchFamily="18"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r>
              <a:rPr lang="fr-FR" dirty="0" smtClean="0"/>
              <a:t>Un autre phénomène moins connu mais tout aussi important, c’est l’acidification des océans. En effet, l’augmentation de dioxyde de carbone, rejeté dans l’atmosphère par les activités humaines, se dissout dans les océans et entraîne un pH plus faible. Cette acidification représente un risque majeur pour les récifs coralliens et une menace pour l’équilibre de nombreux écosystèmes.</a:t>
            </a:r>
          </a:p>
          <a:p>
            <a:pPr algn="just" eaLnBrk="1">
              <a:lnSpc>
                <a:spcPct val="93000"/>
              </a:lnSpc>
              <a:buClr>
                <a:srgbClr val="000000"/>
              </a:buClr>
              <a:buSzPct val="45000"/>
              <a:buFont typeface="Times New Roman" pitchFamily="18" charset="0"/>
              <a:buNone/>
              <a:tabLst>
                <a:tab pos="449263" algn="l"/>
                <a:tab pos="898525" algn="l"/>
                <a:tab pos="1347788" algn="l"/>
                <a:tab pos="1797050" algn="l"/>
                <a:tab pos="2246313" algn="l"/>
                <a:tab pos="2695575" algn="l"/>
                <a:tab pos="3144838" algn="l"/>
                <a:tab pos="3594100" algn="l"/>
                <a:tab pos="4043363" algn="l"/>
                <a:tab pos="4492625" algn="l"/>
                <a:tab pos="4941888" algn="l"/>
                <a:tab pos="5391150" algn="l"/>
                <a:tab pos="5840413" algn="l"/>
                <a:tab pos="6289675" algn="l"/>
                <a:tab pos="6738938" algn="l"/>
                <a:tab pos="7188200" algn="l"/>
                <a:tab pos="7637463" algn="l"/>
                <a:tab pos="8086725" algn="l"/>
              </a:tabLst>
            </a:pPr>
            <a:endParaRPr lang="fr-FR" altLang="fr-FR" u="sng" dirty="0">
              <a:solidFill>
                <a:srgbClr val="000000"/>
              </a:solidFill>
            </a:endParaRPr>
          </a:p>
        </p:txBody>
      </p:sp>
    </p:spTree>
  </p:cSld>
  <p:clrMapOvr>
    <a:masterClrMapping/>
  </p:clrMapOvr>
  <p:transition spd="med"/>
  <p:timing>
    <p:tnLst>
      <p:par>
        <p:cTn id="1" dur="indefinite" nodeType="tmRoot"/>
      </p:par>
    </p:tnLst>
  </p:timing>
</p:sld>
</file>

<file path=ppt/theme/theme1.xml><?xml version="1.0" encoding="utf-8"?>
<a:theme xmlns:a="http://schemas.openxmlformats.org/drawingml/2006/main" name="Thème Office">
  <a:themeElements>
    <a:clrScheme name="Thèm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hème Office">
      <a:majorFont>
        <a:latin typeface="Arial"/>
        <a:ea typeface="Microsoft YaHei"/>
        <a:cs typeface=""/>
      </a:majorFont>
      <a:minorFont>
        <a:latin typeface="Arial"/>
        <a:ea typeface="Microsoft YaHe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effectLst/>
            <a:latin typeface="Arial" charset="0"/>
            <a:ea typeface="Microsoft YaHei"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effectLst/>
            <a:latin typeface="Arial" charset="0"/>
            <a:ea typeface="Microsoft YaHei" charset="-122"/>
          </a:defRPr>
        </a:defPPr>
      </a:lstStyle>
    </a:lnDef>
  </a:objectDefaults>
  <a:extraClrSchemeLst>
    <a:extraClrScheme>
      <a:clrScheme name="Thèm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hèm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hèm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hèm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hèm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hèm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hèm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284</TotalTime>
  <Words>615</Words>
  <Application>Microsoft Office PowerPoint</Application>
  <PresentationFormat>Personnalisé</PresentationFormat>
  <Paragraphs>104</Paragraphs>
  <Slides>22</Slides>
  <Notes>22</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22</vt:i4>
      </vt:variant>
    </vt:vector>
  </HeadingPairs>
  <TitlesOfParts>
    <vt:vector size="29" baseType="lpstr">
      <vt:lpstr>Arial</vt:lpstr>
      <vt:lpstr>Microsoft YaHei</vt:lpstr>
      <vt:lpstr>Times New Roman</vt:lpstr>
      <vt:lpstr>Arial Unicode MS</vt:lpstr>
      <vt:lpstr>Wingdings</vt:lpstr>
      <vt:lpstr>Comic Sans MS</vt:lpstr>
      <vt:lpstr>Thème Office</vt:lpstr>
      <vt:lpstr>Projet pluridisciplinaire 2020-2021 (sciences physiques / documentation / histoire-géographie)</vt:lpstr>
      <vt:lpstr>''Ça chauffe pour la Terre !!!''</vt:lpstr>
      <vt:lpstr>''Ça chauffe pour la Terre !!!''</vt:lpstr>
      <vt:lpstr>''Ça chauffe pour la Terre !!!''</vt:lpstr>
      <vt:lpstr>''Ça chauffe pour la Terre !!!''</vt:lpstr>
      <vt:lpstr>''Ça chauffe pour la Terre !!!''</vt:lpstr>
      <vt:lpstr>Diapositive 7</vt:lpstr>
      <vt:lpstr>Diapositive 8</vt:lpstr>
      <vt:lpstr>''Ça chauffe pour la Terre !!!''</vt:lpstr>
      <vt:lpstr>Diapositive 10</vt:lpstr>
      <vt:lpstr>Diapositive 11</vt:lpstr>
      <vt:lpstr>''Ça chauffe pour la Terre !!!''</vt:lpstr>
      <vt:lpstr>Diapositive 13</vt:lpstr>
      <vt:lpstr>Diapositive 14</vt:lpstr>
      <vt:lpstr>''Ça chauffe pour la Terre !!!''</vt:lpstr>
      <vt:lpstr>Diapositive 16</vt:lpstr>
      <vt:lpstr>Diapositive 17</vt:lpstr>
      <vt:lpstr>''Ça chauffe pour la Terre !!!''</vt:lpstr>
      <vt:lpstr>''Ça chauffe pour la Terre !!!''</vt:lpstr>
      <vt:lpstr>''Ça chauffe pour la Terre !!!''</vt:lpstr>
      <vt:lpstr>''Ça chauffe pour la Terre !!!''</vt:lpstr>
      <vt:lpstr>''Ça chauffe pour la Terre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Projet pluridisciplinaire 2020-2021</dc:title>
  <dc:creator>Margot</dc:creator>
  <cp:lastModifiedBy>Margot</cp:lastModifiedBy>
  <cp:revision>37</cp:revision>
  <cp:lastPrinted>1601-01-01T00:00:00Z</cp:lastPrinted>
  <dcterms:created xsi:type="dcterms:W3CDTF">2021-03-24T15:44:55Z</dcterms:created>
  <dcterms:modified xsi:type="dcterms:W3CDTF">2021-06-28T12:03:36Z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782558</vt:lpwstr>
  </property>
  <property fmtid="{D5CDD505-2E9C-101B-9397-08002B2CF9AE}" name="NXPowerLiteSettings" pid="3">
    <vt:lpwstr>C7000400038000</vt:lpwstr>
  </property>
  <property fmtid="{D5CDD505-2E9C-101B-9397-08002B2CF9AE}" name="NXPowerLiteVersion" pid="4">
    <vt:lpwstr>S9.0.3</vt:lpwstr>
  </property>
</Properties>
</file>